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xlsx" ContentType="application/vnd.openxmlformats-officedocument.spreadsheetml.sheet"/>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4"/>
  </p:sldMasterIdLst>
  <p:notesMasterIdLst>
    <p:notesMasterId r:id="rId44"/>
  </p:notesMasterIdLst>
  <p:handoutMasterIdLst>
    <p:handoutMasterId r:id="rId45"/>
  </p:handoutMasterIdLst>
  <p:sldIdLst>
    <p:sldId id="279" r:id="rId5"/>
    <p:sldId id="287" r:id="rId6"/>
    <p:sldId id="299" r:id="rId7"/>
    <p:sldId id="307" r:id="rId8"/>
    <p:sldId id="293" r:id="rId9"/>
    <p:sldId id="313" r:id="rId10"/>
    <p:sldId id="290" r:id="rId11"/>
    <p:sldId id="292" r:id="rId12"/>
    <p:sldId id="294" r:id="rId13"/>
    <p:sldId id="296" r:id="rId14"/>
    <p:sldId id="297" r:id="rId15"/>
    <p:sldId id="298" r:id="rId16"/>
    <p:sldId id="302" r:id="rId17"/>
    <p:sldId id="322" r:id="rId18"/>
    <p:sldId id="308" r:id="rId19"/>
    <p:sldId id="301" r:id="rId20"/>
    <p:sldId id="319" r:id="rId21"/>
    <p:sldId id="320" r:id="rId22"/>
    <p:sldId id="321" r:id="rId23"/>
    <p:sldId id="323" r:id="rId24"/>
    <p:sldId id="324" r:id="rId25"/>
    <p:sldId id="311" r:id="rId26"/>
    <p:sldId id="303" r:id="rId27"/>
    <p:sldId id="271" r:id="rId28"/>
    <p:sldId id="314" r:id="rId29"/>
    <p:sldId id="316" r:id="rId30"/>
    <p:sldId id="317" r:id="rId31"/>
    <p:sldId id="318" r:id="rId32"/>
    <p:sldId id="312" r:id="rId33"/>
    <p:sldId id="270" r:id="rId34"/>
    <p:sldId id="288" r:id="rId35"/>
    <p:sldId id="289" r:id="rId36"/>
    <p:sldId id="273" r:id="rId37"/>
    <p:sldId id="274" r:id="rId38"/>
    <p:sldId id="278" r:id="rId39"/>
    <p:sldId id="306" r:id="rId40"/>
    <p:sldId id="283" r:id="rId41"/>
    <p:sldId id="282" r:id="rId42"/>
    <p:sldId id="277" r:id="rId43"/>
  </p:sldIdLst>
  <p:sldSz cx="12188825" cy="6858000"/>
  <p:notesSz cx="6858000" cy="9144000"/>
  <p:defaultTextStyle>
    <a:defPPr algn="r" rtl="1">
      <a:defRPr lang="he-il"/>
    </a:defPPr>
    <a:lvl1pPr marL="0" algn="r" defTabSz="1218987" rtl="1" eaLnBrk="1" latinLnBrk="0" hangingPunct="1">
      <a:defRPr sz="2400" kern="1200">
        <a:solidFill>
          <a:schemeClr val="tx1"/>
        </a:solidFill>
        <a:latin typeface="+mn-lt"/>
        <a:ea typeface="+mn-ea"/>
        <a:cs typeface="+mn-cs"/>
      </a:defRPr>
    </a:lvl1pPr>
    <a:lvl2pPr marL="609493" algn="r" defTabSz="1218987" rtl="1" eaLnBrk="1" latinLnBrk="0" hangingPunct="1">
      <a:defRPr sz="2400" kern="1200">
        <a:solidFill>
          <a:schemeClr val="tx1"/>
        </a:solidFill>
        <a:latin typeface="+mn-lt"/>
        <a:ea typeface="+mn-ea"/>
        <a:cs typeface="+mn-cs"/>
      </a:defRPr>
    </a:lvl2pPr>
    <a:lvl3pPr marL="1218987" algn="r" defTabSz="1218987" rtl="1" eaLnBrk="1" latinLnBrk="0" hangingPunct="1">
      <a:defRPr sz="2400" kern="1200">
        <a:solidFill>
          <a:schemeClr val="tx1"/>
        </a:solidFill>
        <a:latin typeface="+mn-lt"/>
        <a:ea typeface="+mn-ea"/>
        <a:cs typeface="+mn-cs"/>
      </a:defRPr>
    </a:lvl3pPr>
    <a:lvl4pPr marL="1828480" algn="r" defTabSz="1218987" rtl="1" eaLnBrk="1" latinLnBrk="0" hangingPunct="1">
      <a:defRPr sz="2400" kern="1200">
        <a:solidFill>
          <a:schemeClr val="tx1"/>
        </a:solidFill>
        <a:latin typeface="+mn-lt"/>
        <a:ea typeface="+mn-ea"/>
        <a:cs typeface="+mn-cs"/>
      </a:defRPr>
    </a:lvl4pPr>
    <a:lvl5pPr marL="2437973" algn="r" defTabSz="1218987" rtl="1" eaLnBrk="1" latinLnBrk="0" hangingPunct="1">
      <a:defRPr sz="2400" kern="1200">
        <a:solidFill>
          <a:schemeClr val="tx1"/>
        </a:solidFill>
        <a:latin typeface="+mn-lt"/>
        <a:ea typeface="+mn-ea"/>
        <a:cs typeface="+mn-cs"/>
      </a:defRPr>
    </a:lvl5pPr>
    <a:lvl6pPr marL="3047467" algn="r" defTabSz="1218987" rtl="1" eaLnBrk="1" latinLnBrk="0" hangingPunct="1">
      <a:defRPr sz="2400" kern="1200">
        <a:solidFill>
          <a:schemeClr val="tx1"/>
        </a:solidFill>
        <a:latin typeface="+mn-lt"/>
        <a:ea typeface="+mn-ea"/>
        <a:cs typeface="+mn-cs"/>
      </a:defRPr>
    </a:lvl6pPr>
    <a:lvl7pPr marL="3656960" algn="r" defTabSz="1218987" rtl="1" eaLnBrk="1" latinLnBrk="0" hangingPunct="1">
      <a:defRPr sz="2400" kern="1200">
        <a:solidFill>
          <a:schemeClr val="tx1"/>
        </a:solidFill>
        <a:latin typeface="+mn-lt"/>
        <a:ea typeface="+mn-ea"/>
        <a:cs typeface="+mn-cs"/>
      </a:defRPr>
    </a:lvl7pPr>
    <a:lvl8pPr marL="4266453" algn="r" defTabSz="1218987" rtl="1" eaLnBrk="1" latinLnBrk="0" hangingPunct="1">
      <a:defRPr sz="2400" kern="1200">
        <a:solidFill>
          <a:schemeClr val="tx1"/>
        </a:solidFill>
        <a:latin typeface="+mn-lt"/>
        <a:ea typeface="+mn-ea"/>
        <a:cs typeface="+mn-cs"/>
      </a:defRPr>
    </a:lvl8pPr>
    <a:lvl9pPr marL="4875947" algn="r" defTabSz="1218987" rtl="1"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6"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88277" autoAdjust="0"/>
  </p:normalViewPr>
  <p:slideViewPr>
    <p:cSldViewPr>
      <p:cViewPr varScale="1">
        <p:scale>
          <a:sx n="69" d="100"/>
          <a:sy n="69" d="100"/>
        </p:scale>
        <p:origin x="564" y="48"/>
      </p:cViewPr>
      <p:guideLst>
        <p:guide orient="horz" pos="2160"/>
        <p:guide pos="3839"/>
      </p:guideLst>
    </p:cSldViewPr>
  </p:slideViewPr>
  <p:notesTextViewPr>
    <p:cViewPr>
      <p:scale>
        <a:sx n="1" d="1"/>
        <a:sy n="1" d="1"/>
      </p:scale>
      <p:origin x="0" y="0"/>
    </p:cViewPr>
  </p:notesTextViewPr>
  <p:notesViewPr>
    <p:cSldViewPr showGuides="1">
      <p:cViewPr varScale="1">
        <p:scale>
          <a:sx n="100" d="100"/>
          <a:sy n="100" d="100"/>
        </p:scale>
        <p:origin x="280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_____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סידרה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קטגוריה 1</c:v>
                </c:pt>
                <c:pt idx="1">
                  <c:v>קטגוריה 2</c:v>
                </c:pt>
                <c:pt idx="2">
                  <c:v>קטגוריה 3</c:v>
                </c:pt>
                <c:pt idx="3">
                  <c:v>קטגוריה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52-419F-99EB-0A384E23D0A1}"/>
            </c:ext>
          </c:extLst>
        </c:ser>
        <c:ser>
          <c:idx val="1"/>
          <c:order val="1"/>
          <c:tx>
            <c:strRef>
              <c:f>Sheet1!$C$1</c:f>
              <c:strCache>
                <c:ptCount val="1"/>
                <c:pt idx="0">
                  <c:v>סידרה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קטגוריה 1</c:v>
                </c:pt>
                <c:pt idx="1">
                  <c:v>קטגוריה 2</c:v>
                </c:pt>
                <c:pt idx="2">
                  <c:v>קטגוריה 3</c:v>
                </c:pt>
                <c:pt idx="3">
                  <c:v>קטגוריה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52-419F-99EB-0A384E23D0A1}"/>
            </c:ext>
          </c:extLst>
        </c:ser>
        <c:ser>
          <c:idx val="2"/>
          <c:order val="2"/>
          <c:tx>
            <c:strRef>
              <c:f>Sheet1!$D$1</c:f>
              <c:strCache>
                <c:ptCount val="1"/>
                <c:pt idx="0">
                  <c:v>סידרה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קטגוריה 1</c:v>
                </c:pt>
                <c:pt idx="1">
                  <c:v>קטגוריה 2</c:v>
                </c:pt>
                <c:pt idx="2">
                  <c:v>קטגוריה 3</c:v>
                </c:pt>
                <c:pt idx="3">
                  <c:v>קטגוריה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52-419F-99EB-0A384E23D0A1}"/>
            </c:ext>
          </c:extLst>
        </c:ser>
        <c:dLbls>
          <c:dLblPos val="outEnd"/>
          <c:showLegendKey val="0"/>
          <c:showVal val="1"/>
          <c:showCatName val="0"/>
          <c:showSerName val="0"/>
          <c:showPercent val="0"/>
          <c:showBubbleSize val="0"/>
        </c:dLbls>
        <c:gapWidth val="444"/>
        <c:overlap val="-90"/>
        <c:axId val="601062776"/>
        <c:axId val="601062384"/>
      </c:barChart>
      <c:catAx>
        <c:axId val="601062776"/>
        <c:scaling>
          <c:orientation val="maxMin"/>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601062384"/>
        <c:crosses val="autoZero"/>
        <c:auto val="1"/>
        <c:lblAlgn val="ctr"/>
        <c:lblOffset val="100"/>
        <c:noMultiLvlLbl val="0"/>
      </c:catAx>
      <c:valAx>
        <c:axId val="601062384"/>
        <c:scaling>
          <c:orientation val="minMax"/>
        </c:scaling>
        <c:delete val="1"/>
        <c:axPos val="r"/>
        <c:numFmt formatCode="General" sourceLinked="1"/>
        <c:majorTickMark val="none"/>
        <c:minorTickMark val="none"/>
        <c:tickLblPos val="nextTo"/>
        <c:crossAx val="60106277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image" Target="../media/image1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2F1F5-1577-4A29-9867-D8D15627AD13}" type="doc">
      <dgm:prSet loTypeId="urn:microsoft.com/office/officeart/2005/8/layout/chevron1"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967493DA-05EB-43EE-9D88-2B4EDE571795}" type="pres">
      <dgm:prSet presAssocID="{0AF2F1F5-1577-4A29-9867-D8D15627AD13}" presName="Name0" presStyleCnt="0">
        <dgm:presLayoutVars>
          <dgm:dir val="rev"/>
          <dgm:animLvl val="lvl"/>
          <dgm:resizeHandles val="exact"/>
        </dgm:presLayoutVars>
      </dgm:prSet>
      <dgm:spPr/>
    </dgm:pt>
    <dgm:pt modelId="{AB4037A8-D47E-4D99-BA9E-7F1C71A5F497}" type="pres">
      <dgm:prSet presAssocID="{C8D3B867-616C-4D93-8D2F-0646848D2DF5}" presName="parTxOnly" presStyleLbl="node1" presStyleIdx="0" presStyleCnt="4">
        <dgm:presLayoutVars>
          <dgm:chMax val="0"/>
          <dgm:chPref val="0"/>
          <dgm:bulletEnabled val="1"/>
        </dgm:presLayoutVars>
      </dgm:prSet>
      <dgm:spPr/>
      <dgm:t>
        <a:bodyPr/>
        <a:lstStyle/>
        <a:p>
          <a:pPr rtl="1"/>
          <a:endParaRPr lang="he-IL"/>
        </a:p>
      </dgm:t>
    </dgm:pt>
    <dgm:pt modelId="{C46BE092-4CE9-4D4D-9CA1-33BEF3BBF8B5}" type="pres">
      <dgm:prSet presAssocID="{C0D717B1-E0DC-4345-975D-182FB9AFE581}" presName="parTxOnlySpace" presStyleCnt="0"/>
      <dgm:spPr/>
    </dgm:pt>
    <dgm:pt modelId="{DBC69DBF-9BAC-4136-9D6B-8AA03C155737}" type="pres">
      <dgm:prSet presAssocID="{60567087-8BFE-4632-901F-568D1DC3CB69}" presName="parTxOnly" presStyleLbl="node1" presStyleIdx="1" presStyleCnt="4">
        <dgm:presLayoutVars>
          <dgm:chMax val="0"/>
          <dgm:chPref val="0"/>
          <dgm:bulletEnabled val="1"/>
        </dgm:presLayoutVars>
      </dgm:prSet>
      <dgm:spPr/>
      <dgm:t>
        <a:bodyPr/>
        <a:lstStyle/>
        <a:p>
          <a:pPr rtl="1"/>
          <a:endParaRPr lang="he-IL"/>
        </a:p>
      </dgm:t>
    </dgm:pt>
    <dgm:pt modelId="{D48CD093-2D1E-458D-994A-1F8BC73BAC61}" type="pres">
      <dgm:prSet presAssocID="{C923D492-4660-4669-B12B-5F004FF6F9F4}" presName="parTxOnlySpace" presStyleCnt="0"/>
      <dgm:spPr/>
    </dgm:pt>
    <dgm:pt modelId="{441B950A-851C-470A-92C4-2D1ED75C05CC}" type="pres">
      <dgm:prSet presAssocID="{3AF99681-C564-4A8E-A8F1-04A794CDFC55}" presName="parTxOnly" presStyleLbl="node1" presStyleIdx="2" presStyleCnt="4">
        <dgm:presLayoutVars>
          <dgm:chMax val="0"/>
          <dgm:chPref val="0"/>
          <dgm:bulletEnabled val="1"/>
        </dgm:presLayoutVars>
      </dgm:prSet>
      <dgm:spPr/>
      <dgm:t>
        <a:bodyPr/>
        <a:lstStyle/>
        <a:p>
          <a:pPr rtl="1"/>
          <a:endParaRPr lang="he-IL"/>
        </a:p>
      </dgm:t>
    </dgm:pt>
    <dgm:pt modelId="{17BA220F-A467-445F-A0D1-979241652CA7}" type="pres">
      <dgm:prSet presAssocID="{445B7A31-E731-47DD-B289-2712CD60BA08}" presName="parTxOnlySpace" presStyleCnt="0"/>
      <dgm:spPr/>
    </dgm:pt>
    <dgm:pt modelId="{EC4D339C-EC0F-4F06-82A7-E614A1247B11}" type="pres">
      <dgm:prSet presAssocID="{F7F50A6D-361A-484C-866C-A6A6BC69D7F4}" presName="parTxOnly" presStyleLbl="node1" presStyleIdx="3" presStyleCnt="4">
        <dgm:presLayoutVars>
          <dgm:chMax val="0"/>
          <dgm:chPref val="0"/>
          <dgm:bulletEnabled val="1"/>
        </dgm:presLayoutVars>
      </dgm:prSet>
      <dgm:spPr/>
      <dgm:t>
        <a:bodyPr/>
        <a:lstStyle/>
        <a:p>
          <a:pPr rtl="1"/>
          <a:endParaRPr lang="he-IL"/>
        </a:p>
      </dgm:t>
    </dgm:pt>
  </dgm:ptLst>
  <dgm:cxnLst>
    <dgm:cxn modelId="{FA1BC6C2-EAEB-45F6-8A04-BAFBB3870402}" type="presOf" srcId="{60567087-8BFE-4632-901F-568D1DC3CB69}" destId="{DBC69DBF-9BAC-4136-9D6B-8AA03C155737}" srcOrd="0" destOrd="0" presId="urn:microsoft.com/office/officeart/2005/8/layout/chevron1"/>
    <dgm:cxn modelId="{91BAC607-9225-4CD4-8F39-2121B94DB632}" type="presOf" srcId="{0AF2F1F5-1577-4A29-9867-D8D15627AD13}" destId="{967493DA-05EB-43EE-9D88-2B4EDE571795}" srcOrd="0" destOrd="0" presId="urn:microsoft.com/office/officeart/2005/8/layout/chevron1"/>
    <dgm:cxn modelId="{2DB840A9-5994-42AB-BC04-8E64E9F93E84}" srcId="{0AF2F1F5-1577-4A29-9867-D8D15627AD13}" destId="{60567087-8BFE-4632-901F-568D1DC3CB69}" srcOrd="1" destOrd="0" parTransId="{9B810AD2-E78C-4C7C-B8DC-DE5BCABDA3DF}" sibTransId="{C923D492-4660-4669-B12B-5F004FF6F9F4}"/>
    <dgm:cxn modelId="{2EBC9F77-F292-489E-9B72-A73431DE7BC3}" srcId="{0AF2F1F5-1577-4A29-9867-D8D15627AD13}" destId="{F7F50A6D-361A-484C-866C-A6A6BC69D7F4}" srcOrd="3" destOrd="0" parTransId="{FD9A6795-3475-49C8-A220-2C88E7F612BD}" sibTransId="{1CB36C06-DE45-4CA3-98CD-031544CD11F5}"/>
    <dgm:cxn modelId="{6D286D16-01CC-4285-A55F-44218BF5396E}" type="presOf" srcId="{C8D3B867-616C-4D93-8D2F-0646848D2DF5}" destId="{AB4037A8-D47E-4D99-BA9E-7F1C71A5F497}" srcOrd="0" destOrd="0" presId="urn:microsoft.com/office/officeart/2005/8/layout/chevron1"/>
    <dgm:cxn modelId="{B1650BDD-CDCE-4785-AA15-AE052619DFBD}" type="presOf" srcId="{F7F50A6D-361A-484C-866C-A6A6BC69D7F4}" destId="{EC4D339C-EC0F-4F06-82A7-E614A1247B11}" srcOrd="0" destOrd="0" presId="urn:microsoft.com/office/officeart/2005/8/layout/chevron1"/>
    <dgm:cxn modelId="{9565B8C4-8DB0-4A3E-8E4A-BC4F2DB95591}" srcId="{0AF2F1F5-1577-4A29-9867-D8D15627AD13}" destId="{C8D3B867-616C-4D93-8D2F-0646848D2DF5}" srcOrd="0" destOrd="0" parTransId="{34A627C6-8A27-4DF3-B6AD-EFEEEB87B601}" sibTransId="{C0D717B1-E0DC-4345-975D-182FB9AFE581}"/>
    <dgm:cxn modelId="{03F59F00-74F6-4FAA-8DE4-4348B0453814}" srcId="{0AF2F1F5-1577-4A29-9867-D8D15627AD13}" destId="{3AF99681-C564-4A8E-A8F1-04A794CDFC55}" srcOrd="2" destOrd="0" parTransId="{9639950D-7C45-4F30-A021-FBA344B2F84F}" sibTransId="{445B7A31-E731-47DD-B289-2712CD60BA08}"/>
    <dgm:cxn modelId="{E4DDED3C-AFB0-478D-9C7D-DD46B981F1EB}" type="presOf" srcId="{3AF99681-C564-4A8E-A8F1-04A794CDFC55}" destId="{441B950A-851C-470A-92C4-2D1ED75C05CC}" srcOrd="0" destOrd="0" presId="urn:microsoft.com/office/officeart/2005/8/layout/chevron1"/>
    <dgm:cxn modelId="{C7404765-4D2B-4D4A-BD8E-1DE12A8C2A03}" type="presParOf" srcId="{967493DA-05EB-43EE-9D88-2B4EDE571795}" destId="{AB4037A8-D47E-4D99-BA9E-7F1C71A5F497}" srcOrd="0" destOrd="0" presId="urn:microsoft.com/office/officeart/2005/8/layout/chevron1"/>
    <dgm:cxn modelId="{D10F4479-7501-4399-AC92-5E26A1AA84CA}" type="presParOf" srcId="{967493DA-05EB-43EE-9D88-2B4EDE571795}" destId="{C46BE092-4CE9-4D4D-9CA1-33BEF3BBF8B5}" srcOrd="1" destOrd="0" presId="urn:microsoft.com/office/officeart/2005/8/layout/chevron1"/>
    <dgm:cxn modelId="{77DCDBF1-E151-4C6B-A98F-555DB39C98B8}" type="presParOf" srcId="{967493DA-05EB-43EE-9D88-2B4EDE571795}" destId="{DBC69DBF-9BAC-4136-9D6B-8AA03C155737}" srcOrd="2" destOrd="0" presId="urn:microsoft.com/office/officeart/2005/8/layout/chevron1"/>
    <dgm:cxn modelId="{AF873069-F5D2-482F-A5ED-C9DB83E0EE28}" type="presParOf" srcId="{967493DA-05EB-43EE-9D88-2B4EDE571795}" destId="{D48CD093-2D1E-458D-994A-1F8BC73BAC61}" srcOrd="3" destOrd="0" presId="urn:microsoft.com/office/officeart/2005/8/layout/chevron1"/>
    <dgm:cxn modelId="{2AE6B53E-DA6C-45E3-9EC2-041EB8B84931}" type="presParOf" srcId="{967493DA-05EB-43EE-9D88-2B4EDE571795}" destId="{441B950A-851C-470A-92C4-2D1ED75C05CC}" srcOrd="4" destOrd="0" presId="urn:microsoft.com/office/officeart/2005/8/layout/chevron1"/>
    <dgm:cxn modelId="{93E99101-D8E2-4D63-AAAC-7D503EBE7515}" type="presParOf" srcId="{967493DA-05EB-43EE-9D88-2B4EDE571795}" destId="{17BA220F-A467-445F-A0D1-979241652CA7}" srcOrd="5" destOrd="0" presId="urn:microsoft.com/office/officeart/2005/8/layout/chevron1"/>
    <dgm:cxn modelId="{E97CFD1E-8C6F-4A11-B331-70522B7AC54E}" type="presParOf" srcId="{967493DA-05EB-43EE-9D88-2B4EDE571795}" destId="{EC4D339C-EC0F-4F06-82A7-E614A1247B11}"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a:solidFill>
          <a:srgbClr val="00B0F0">
            <a:alpha val="90000"/>
          </a:srgbClr>
        </a:solidFill>
      </dgm:spPr>
      <dgm:t>
        <a:bodyPr/>
        <a:lstStyle/>
        <a:p>
          <a:pPr rtl="1"/>
          <a:r>
            <a:rPr lang="he-IL" b="1" dirty="0" err="1" smtClean="0"/>
            <a:t>פירמול</a:t>
          </a:r>
          <a:r>
            <a:rPr lang="he-IL" b="1" dirty="0" smtClean="0"/>
            <a:t> הבעיה</a:t>
          </a:r>
          <a:endParaRPr lang="he-IL" b="1"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0C9B67B3-83C4-4A4D-BC95-E368E497E14E}" type="pres">
      <dgm:prSet presAssocID="{C8D3B867-616C-4D93-8D2F-0646848D2DF5}" presName="node" presStyleLbl="node1" presStyleIdx="0" presStyleCnt="4" custScaleX="155083" custScaleY="149207">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0" presStyleCnt="3"/>
      <dgm:spPr/>
      <dgm:t>
        <a:bodyPr/>
        <a:lstStyle/>
        <a:p>
          <a:pPr rtl="1"/>
          <a:endParaRPr lang="he-IL"/>
        </a:p>
      </dgm:t>
    </dgm:pt>
    <dgm:pt modelId="{223A1DDC-11A3-49DC-87C6-2F752F5510DF}" type="pres">
      <dgm:prSet presAssocID="{C0D717B1-E0DC-4345-975D-182FB9AFE581}" presName="connectorText" presStyleLbl="sibTrans2D1" presStyleIdx="0" presStyleCnt="3"/>
      <dgm:spPr/>
      <dgm:t>
        <a:bodyPr/>
        <a:lstStyle/>
        <a:p>
          <a:pPr rtl="1"/>
          <a:endParaRPr lang="he-IL"/>
        </a:p>
      </dgm:t>
    </dgm:pt>
    <dgm:pt modelId="{1720CB49-2DD4-468C-AF52-B4160B56E314}" type="pres">
      <dgm:prSet presAssocID="{60567087-8BFE-4632-901F-568D1DC3CB69}" presName="node" presStyleLbl="node1" presStyleIdx="1" presStyleCnt="4">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1" presStyleCnt="3"/>
      <dgm:spPr/>
      <dgm:t>
        <a:bodyPr/>
        <a:lstStyle/>
        <a:p>
          <a:pPr rtl="1"/>
          <a:endParaRPr lang="he-IL"/>
        </a:p>
      </dgm:t>
    </dgm:pt>
    <dgm:pt modelId="{9EFA7CD0-E12A-4283-815B-8165BF702FD6}" type="pres">
      <dgm:prSet presAssocID="{C923D492-4660-4669-B12B-5F004FF6F9F4}" presName="connectorText" presStyleLbl="sibTrans2D1" presStyleIdx="1" presStyleCnt="3"/>
      <dgm:spPr/>
      <dgm:t>
        <a:bodyPr/>
        <a:lstStyle/>
        <a:p>
          <a:pPr rtl="1"/>
          <a:endParaRPr lang="he-IL"/>
        </a:p>
      </dgm:t>
    </dgm:pt>
    <dgm:pt modelId="{D4665274-7591-4106-871A-FBA75C5AB5CD}" type="pres">
      <dgm:prSet presAssocID="{3AF99681-C564-4A8E-A8F1-04A794CDFC55}" presName="node" presStyleLbl="node1" presStyleIdx="2" presStyleCnt="4">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2" presStyleCnt="3"/>
      <dgm:spPr/>
      <dgm:t>
        <a:bodyPr/>
        <a:lstStyle/>
        <a:p>
          <a:pPr rtl="1"/>
          <a:endParaRPr lang="he-IL"/>
        </a:p>
      </dgm:t>
    </dgm:pt>
    <dgm:pt modelId="{7FFCB564-7199-4B85-B1AD-162DCA6CFD0E}" type="pres">
      <dgm:prSet presAssocID="{445B7A31-E731-47DD-B289-2712CD60BA08}" presName="connectorText" presStyleLbl="sibTrans2D1" presStyleIdx="2" presStyleCnt="3"/>
      <dgm:spPr/>
      <dgm:t>
        <a:bodyPr/>
        <a:lstStyle/>
        <a:p>
          <a:pPr rtl="1"/>
          <a:endParaRPr lang="he-IL"/>
        </a:p>
      </dgm:t>
    </dgm:pt>
    <dgm:pt modelId="{8CED9FEC-71DF-4899-B38D-97E38A32AE49}" type="pres">
      <dgm:prSet presAssocID="{F7F50A6D-361A-484C-866C-A6A6BC69D7F4}" presName="node" presStyleLbl="node1" presStyleIdx="3" presStyleCnt="4">
        <dgm:presLayoutVars>
          <dgm:bulletEnabled val="1"/>
        </dgm:presLayoutVars>
      </dgm:prSet>
      <dgm:spPr/>
      <dgm:t>
        <a:bodyPr/>
        <a:lstStyle/>
        <a:p>
          <a:pPr rtl="1"/>
          <a:endParaRPr lang="he-IL"/>
        </a:p>
      </dgm:t>
    </dgm:pt>
  </dgm:ptLst>
  <dgm:cxnLst>
    <dgm:cxn modelId="{8E9A3C28-674F-4922-BB27-146B5920673E}" type="presOf" srcId="{C923D492-4660-4669-B12B-5F004FF6F9F4}" destId="{9EFA7CD0-E12A-4283-815B-8165BF702FD6}" srcOrd="1" destOrd="0" presId="urn:microsoft.com/office/officeart/2005/8/layout/process2"/>
    <dgm:cxn modelId="{1FA9F5EF-2550-4A37-965A-89B35FD6F910}" type="presOf" srcId="{3AF99681-C564-4A8E-A8F1-04A794CDFC55}" destId="{D4665274-7591-4106-871A-FBA75C5AB5CD}" srcOrd="0" destOrd="0" presId="urn:microsoft.com/office/officeart/2005/8/layout/process2"/>
    <dgm:cxn modelId="{A92CEB15-F8DD-4A4C-BEA1-C685909F2F54}" type="presOf" srcId="{445B7A31-E731-47DD-B289-2712CD60BA08}" destId="{3A9A79A1-0D77-40B7-B9BC-029AC3E195FD}" srcOrd="0" destOrd="0" presId="urn:microsoft.com/office/officeart/2005/8/layout/process2"/>
    <dgm:cxn modelId="{2EBC9F77-F292-489E-9B72-A73431DE7BC3}" srcId="{0AF2F1F5-1577-4A29-9867-D8D15627AD13}" destId="{F7F50A6D-361A-484C-866C-A6A6BC69D7F4}" srcOrd="3" destOrd="0" parTransId="{FD9A6795-3475-49C8-A220-2C88E7F612BD}" sibTransId="{1CB36C06-DE45-4CA3-98CD-031544CD11F5}"/>
    <dgm:cxn modelId="{6F132807-73D0-4E68-B5CE-BD8538800BBE}" type="presOf" srcId="{C0D717B1-E0DC-4345-975D-182FB9AFE581}" destId="{C776469E-5491-49BB-9F34-B5FA9B8B47D1}" srcOrd="0" destOrd="0" presId="urn:microsoft.com/office/officeart/2005/8/layout/process2"/>
    <dgm:cxn modelId="{53554692-C104-4082-9115-AFC42E816315}" type="presOf" srcId="{C8D3B867-616C-4D93-8D2F-0646848D2DF5}" destId="{0C9B67B3-83C4-4A4D-BC95-E368E497E14E}" srcOrd="0" destOrd="0" presId="urn:microsoft.com/office/officeart/2005/8/layout/process2"/>
    <dgm:cxn modelId="{B4CC6422-AA64-4343-9558-71EAD43C2715}" type="presOf" srcId="{445B7A31-E731-47DD-B289-2712CD60BA08}" destId="{7FFCB564-7199-4B85-B1AD-162DCA6CFD0E}" srcOrd="1" destOrd="0" presId="urn:microsoft.com/office/officeart/2005/8/layout/process2"/>
    <dgm:cxn modelId="{9565B8C4-8DB0-4A3E-8E4A-BC4F2DB95591}" srcId="{0AF2F1F5-1577-4A29-9867-D8D15627AD13}" destId="{C8D3B867-616C-4D93-8D2F-0646848D2DF5}" srcOrd="0" destOrd="0" parTransId="{34A627C6-8A27-4DF3-B6AD-EFEEEB87B601}" sibTransId="{C0D717B1-E0DC-4345-975D-182FB9AFE581}"/>
    <dgm:cxn modelId="{2DB840A9-5994-42AB-BC04-8E64E9F93E84}" srcId="{0AF2F1F5-1577-4A29-9867-D8D15627AD13}" destId="{60567087-8BFE-4632-901F-568D1DC3CB69}" srcOrd="1" destOrd="0" parTransId="{9B810AD2-E78C-4C7C-B8DC-DE5BCABDA3DF}" sibTransId="{C923D492-4660-4669-B12B-5F004FF6F9F4}"/>
    <dgm:cxn modelId="{3B63416B-60BC-4664-8D73-8853A00D361F}" type="presOf" srcId="{F7F50A6D-361A-484C-866C-A6A6BC69D7F4}" destId="{8CED9FEC-71DF-4899-B38D-97E38A32AE49}" srcOrd="0" destOrd="0" presId="urn:microsoft.com/office/officeart/2005/8/layout/process2"/>
    <dgm:cxn modelId="{4F56FD89-00B1-42B2-9BCD-CC09CDFC5B07}" type="presOf" srcId="{C923D492-4660-4669-B12B-5F004FF6F9F4}" destId="{35D0E197-76FE-4C7A-B695-73B2B066F20F}" srcOrd="0" destOrd="0" presId="urn:microsoft.com/office/officeart/2005/8/layout/process2"/>
    <dgm:cxn modelId="{4353A3DD-4D9F-4998-896D-4994988A7546}" type="presOf" srcId="{C0D717B1-E0DC-4345-975D-182FB9AFE581}" destId="{223A1DDC-11A3-49DC-87C6-2F752F5510DF}" srcOrd="1" destOrd="0" presId="urn:microsoft.com/office/officeart/2005/8/layout/process2"/>
    <dgm:cxn modelId="{03F59F00-74F6-4FAA-8DE4-4348B0453814}" srcId="{0AF2F1F5-1577-4A29-9867-D8D15627AD13}" destId="{3AF99681-C564-4A8E-A8F1-04A794CDFC55}" srcOrd="2"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DA5A89ED-33E9-4503-AD6F-98CB9DAB00A2}" type="presOf" srcId="{60567087-8BFE-4632-901F-568D1DC3CB69}" destId="{1720CB49-2DD4-468C-AF52-B4160B56E314}" srcOrd="0" destOrd="0" presId="urn:microsoft.com/office/officeart/2005/8/layout/process2"/>
    <dgm:cxn modelId="{83A82E73-AF73-4512-AF1C-2EC1515A02BF}" type="presParOf" srcId="{3C6EEFC3-DF41-4291-8105-CD9D0D0E89CF}" destId="{0C9B67B3-83C4-4A4D-BC95-E368E497E14E}" srcOrd="0" destOrd="0" presId="urn:microsoft.com/office/officeart/2005/8/layout/process2"/>
    <dgm:cxn modelId="{93E44F4C-0974-4EE4-8258-400508AED735}" type="presParOf" srcId="{3C6EEFC3-DF41-4291-8105-CD9D0D0E89CF}" destId="{C776469E-5491-49BB-9F34-B5FA9B8B47D1}" srcOrd="1" destOrd="0" presId="urn:microsoft.com/office/officeart/2005/8/layout/process2"/>
    <dgm:cxn modelId="{BF3CD8DE-ED2C-4DFE-A9E4-E1DD3BAF4A44}" type="presParOf" srcId="{C776469E-5491-49BB-9F34-B5FA9B8B47D1}" destId="{223A1DDC-11A3-49DC-87C6-2F752F5510DF}" srcOrd="0" destOrd="0" presId="urn:microsoft.com/office/officeart/2005/8/layout/process2"/>
    <dgm:cxn modelId="{D1A0CC9A-973E-453F-AEC1-5CBFF201D0F8}" type="presParOf" srcId="{3C6EEFC3-DF41-4291-8105-CD9D0D0E89CF}" destId="{1720CB49-2DD4-468C-AF52-B4160B56E314}" srcOrd="2" destOrd="0" presId="urn:microsoft.com/office/officeart/2005/8/layout/process2"/>
    <dgm:cxn modelId="{658F0377-567E-47B5-8A7C-4BAB6AF1E1FB}" type="presParOf" srcId="{3C6EEFC3-DF41-4291-8105-CD9D0D0E89CF}" destId="{35D0E197-76FE-4C7A-B695-73B2B066F20F}" srcOrd="3" destOrd="0" presId="urn:microsoft.com/office/officeart/2005/8/layout/process2"/>
    <dgm:cxn modelId="{E7B7A7B2-228F-44D4-BD15-08CF78863F24}" type="presParOf" srcId="{35D0E197-76FE-4C7A-B695-73B2B066F20F}" destId="{9EFA7CD0-E12A-4283-815B-8165BF702FD6}" srcOrd="0" destOrd="0" presId="urn:microsoft.com/office/officeart/2005/8/layout/process2"/>
    <dgm:cxn modelId="{AB5117CB-BB1E-49E6-B185-FC7466AC7958}" type="presParOf" srcId="{3C6EEFC3-DF41-4291-8105-CD9D0D0E89CF}" destId="{D4665274-7591-4106-871A-FBA75C5AB5CD}" srcOrd="4" destOrd="0" presId="urn:microsoft.com/office/officeart/2005/8/layout/process2"/>
    <dgm:cxn modelId="{F33920F8-0838-4169-B34E-89F2F544500B}" type="presParOf" srcId="{3C6EEFC3-DF41-4291-8105-CD9D0D0E89CF}" destId="{3A9A79A1-0D77-40B7-B9BC-029AC3E195FD}" srcOrd="5" destOrd="0" presId="urn:microsoft.com/office/officeart/2005/8/layout/process2"/>
    <dgm:cxn modelId="{9591D21A-7D3E-48C7-B555-8BBD1B4B82D2}" type="presParOf" srcId="{3A9A79A1-0D77-40B7-B9BC-029AC3E195FD}" destId="{7FFCB564-7199-4B85-B1AD-162DCA6CFD0E}" srcOrd="0" destOrd="0" presId="urn:microsoft.com/office/officeart/2005/8/layout/process2"/>
    <dgm:cxn modelId="{11CD3671-60C3-48D3-843D-F11DE5767DBE}" type="presParOf" srcId="{3C6EEFC3-DF41-4291-8105-CD9D0D0E89CF}" destId="{8CED9FEC-71DF-4899-B38D-97E38A32AE49}"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6DB813-545A-4814-8673-ECC44D6CC882}" type="doc">
      <dgm:prSet loTypeId="urn:microsoft.com/office/officeart/2005/8/layout/equation2" loCatId="process" qsTypeId="urn:microsoft.com/office/officeart/2005/8/quickstyle/simple1" qsCatId="simple" csTypeId="urn:microsoft.com/office/officeart/2005/8/colors/accent1_2" csCatId="accent1" phldr="1"/>
      <dgm:spPr/>
    </dgm:pt>
    <dgm:pt modelId="{45CBA3CC-6CA1-4473-9F37-2AD73A2C9E2B}">
      <dgm:prSet phldrT="[טקסט]" phldr="1"/>
      <dgm:spPr>
        <a:blipFill rotWithShape="0">
          <a:blip xmlns:r="http://schemas.openxmlformats.org/officeDocument/2006/relationships" r:embed="rId1"/>
          <a:stretch>
            <a:fillRect/>
          </a:stretch>
        </a:blipFill>
      </dgm:spPr>
      <dgm:t>
        <a:bodyPr/>
        <a:lstStyle/>
        <a:p>
          <a:pPr rtl="1"/>
          <a:endParaRPr lang="he-IL" dirty="0"/>
        </a:p>
      </dgm:t>
    </dgm:pt>
    <dgm:pt modelId="{059FB62F-2BB3-4B51-8492-8C843FE3D77F}" type="parTrans" cxnId="{6CF71460-9014-4071-B476-6375AA985DA6}">
      <dgm:prSet/>
      <dgm:spPr/>
      <dgm:t>
        <a:bodyPr/>
        <a:lstStyle/>
        <a:p>
          <a:pPr rtl="1"/>
          <a:endParaRPr lang="he-IL"/>
        </a:p>
      </dgm:t>
    </dgm:pt>
    <dgm:pt modelId="{00E57324-EDA5-45B9-B620-F7A22714FE50}" type="sibTrans" cxnId="{6CF71460-9014-4071-B476-6375AA985DA6}">
      <dgm:prSet/>
      <dgm:spPr/>
      <dgm:t>
        <a:bodyPr/>
        <a:lstStyle/>
        <a:p>
          <a:pPr rtl="1"/>
          <a:endParaRPr lang="he-IL"/>
        </a:p>
      </dgm:t>
    </dgm:pt>
    <dgm:pt modelId="{911E09FC-A39B-478B-BE79-4A95C6981126}">
      <dgm:prSet phldrT="[טקסט]" phldr="1"/>
      <dgm:spPr>
        <a:blipFill rotWithShape="0">
          <a:blip xmlns:r="http://schemas.openxmlformats.org/officeDocument/2006/relationships" r:embed="rId2"/>
          <a:stretch>
            <a:fillRect/>
          </a:stretch>
        </a:blipFill>
      </dgm:spPr>
      <dgm:t>
        <a:bodyPr/>
        <a:lstStyle/>
        <a:p>
          <a:pPr rtl="1"/>
          <a:endParaRPr lang="he-IL" dirty="0"/>
        </a:p>
      </dgm:t>
    </dgm:pt>
    <dgm:pt modelId="{EC8E1AC1-42EB-42C4-B248-6808513AA8F0}" type="parTrans" cxnId="{DC5F84EA-0D41-4F42-9350-AFF8EAAE9464}">
      <dgm:prSet/>
      <dgm:spPr/>
      <dgm:t>
        <a:bodyPr/>
        <a:lstStyle/>
        <a:p>
          <a:pPr rtl="1"/>
          <a:endParaRPr lang="he-IL"/>
        </a:p>
      </dgm:t>
    </dgm:pt>
    <dgm:pt modelId="{91988442-687B-4635-9845-132DCC11514D}" type="sibTrans" cxnId="{DC5F84EA-0D41-4F42-9350-AFF8EAAE9464}">
      <dgm:prSet/>
      <dgm:spPr/>
      <dgm:t>
        <a:bodyPr/>
        <a:lstStyle/>
        <a:p>
          <a:pPr rtl="1"/>
          <a:endParaRPr lang="he-IL"/>
        </a:p>
      </dgm:t>
    </dgm:pt>
    <dgm:pt modelId="{B7FDAFC8-287C-4491-995E-A227176CA2C2}">
      <dgm:prSet phldrT="[טקסט]" phldr="1"/>
      <dgm:spPr>
        <a:blipFill rotWithShape="0">
          <a:blip xmlns:r="http://schemas.openxmlformats.org/officeDocument/2006/relationships" r:embed="rId3"/>
          <a:stretch>
            <a:fillRect/>
          </a:stretch>
        </a:blipFill>
      </dgm:spPr>
      <dgm:t>
        <a:bodyPr/>
        <a:lstStyle/>
        <a:p>
          <a:pPr rtl="1"/>
          <a:endParaRPr lang="he-IL" dirty="0"/>
        </a:p>
      </dgm:t>
    </dgm:pt>
    <dgm:pt modelId="{E2B6A72C-9E94-45D3-83BC-B0EC93E50F27}" type="sibTrans" cxnId="{8B6FBC59-7060-4D49-9C66-126052E1B6B9}">
      <dgm:prSet/>
      <dgm:spPr/>
      <dgm:t>
        <a:bodyPr/>
        <a:lstStyle/>
        <a:p>
          <a:pPr rtl="1"/>
          <a:endParaRPr lang="he-IL"/>
        </a:p>
      </dgm:t>
    </dgm:pt>
    <dgm:pt modelId="{A73A1928-AB4C-4387-90B1-57A701319E7C}" type="parTrans" cxnId="{8B6FBC59-7060-4D49-9C66-126052E1B6B9}">
      <dgm:prSet/>
      <dgm:spPr/>
      <dgm:t>
        <a:bodyPr/>
        <a:lstStyle/>
        <a:p>
          <a:pPr rtl="1"/>
          <a:endParaRPr lang="he-IL"/>
        </a:p>
      </dgm:t>
    </dgm:pt>
    <dgm:pt modelId="{7C66D089-6F7B-41DB-8890-E8E86CC50FAB}" type="pres">
      <dgm:prSet presAssocID="{6E6DB813-545A-4814-8673-ECC44D6CC882}" presName="Name0" presStyleCnt="0">
        <dgm:presLayoutVars>
          <dgm:dir/>
          <dgm:resizeHandles val="exact"/>
        </dgm:presLayoutVars>
      </dgm:prSet>
      <dgm:spPr/>
    </dgm:pt>
    <dgm:pt modelId="{2C670DD0-0F2C-4E72-82BA-954CA0F24020}" type="pres">
      <dgm:prSet presAssocID="{6E6DB813-545A-4814-8673-ECC44D6CC882}" presName="vNodes" presStyleCnt="0"/>
      <dgm:spPr/>
    </dgm:pt>
    <dgm:pt modelId="{6F3A4374-D55D-4746-BD61-E55BDF1B7613}" type="pres">
      <dgm:prSet presAssocID="{911E09FC-A39B-478B-BE79-4A95C6981126}" presName="node" presStyleLbl="node1" presStyleIdx="0" presStyleCnt="3" custScaleX="126815" custScaleY="123328" custLinFactX="-43012" custLinFactY="94988" custLinFactNeighborX="-100000" custLinFactNeighborY="100000">
        <dgm:presLayoutVars>
          <dgm:bulletEnabled val="1"/>
        </dgm:presLayoutVars>
      </dgm:prSet>
      <dgm:spPr/>
      <dgm:t>
        <a:bodyPr/>
        <a:lstStyle/>
        <a:p>
          <a:pPr rtl="1"/>
          <a:endParaRPr lang="he-IL"/>
        </a:p>
      </dgm:t>
    </dgm:pt>
    <dgm:pt modelId="{900D79AB-389D-4153-B6FF-F3A20C6DC96A}" type="pres">
      <dgm:prSet presAssocID="{91988442-687B-4635-9845-132DCC11514D}" presName="spacerT" presStyleCnt="0"/>
      <dgm:spPr/>
    </dgm:pt>
    <dgm:pt modelId="{334072EA-E4CC-426D-9B2D-719B26EA5955}" type="pres">
      <dgm:prSet presAssocID="{91988442-687B-4635-9845-132DCC11514D}" presName="sibTrans" presStyleLbl="sibTrans2D1" presStyleIdx="0" presStyleCnt="2" custLinFactY="3055" custLinFactNeighborX="-76470" custLinFactNeighborY="100000"/>
      <dgm:spPr/>
      <dgm:t>
        <a:bodyPr/>
        <a:lstStyle/>
        <a:p>
          <a:pPr rtl="1"/>
          <a:endParaRPr lang="he-IL"/>
        </a:p>
      </dgm:t>
    </dgm:pt>
    <dgm:pt modelId="{0C5FD9F6-5192-4729-A468-C3CFA31F0097}" type="pres">
      <dgm:prSet presAssocID="{91988442-687B-4635-9845-132DCC11514D}" presName="spacerB" presStyleCnt="0"/>
      <dgm:spPr/>
    </dgm:pt>
    <dgm:pt modelId="{2B603EA0-CC13-42BC-826B-F4A27A9B4D2C}" type="pres">
      <dgm:prSet presAssocID="{B7FDAFC8-287C-4491-995E-A227176CA2C2}" presName="node" presStyleLbl="node1" presStyleIdx="1" presStyleCnt="3" custScaleX="134914" custScaleY="133345" custLinFactY="-86657" custLinFactNeighborX="68040" custLinFactNeighborY="-100000">
        <dgm:presLayoutVars>
          <dgm:bulletEnabled val="1"/>
        </dgm:presLayoutVars>
      </dgm:prSet>
      <dgm:spPr/>
      <dgm:t>
        <a:bodyPr/>
        <a:lstStyle/>
        <a:p>
          <a:pPr rtl="1"/>
          <a:endParaRPr lang="he-IL"/>
        </a:p>
      </dgm:t>
    </dgm:pt>
    <dgm:pt modelId="{4A11ED79-7E46-42E5-B251-7F52A7917B40}" type="pres">
      <dgm:prSet presAssocID="{6E6DB813-545A-4814-8673-ECC44D6CC882}" presName="sibTransLast" presStyleLbl="sibTrans2D1" presStyleIdx="1" presStyleCnt="2" custLinFactNeighborX="7488" custLinFactNeighborY="19933"/>
      <dgm:spPr/>
      <dgm:t>
        <a:bodyPr/>
        <a:lstStyle/>
        <a:p>
          <a:pPr rtl="1"/>
          <a:endParaRPr lang="he-IL"/>
        </a:p>
      </dgm:t>
    </dgm:pt>
    <dgm:pt modelId="{C66F741F-55FD-46A0-902D-A115EF2BBBAB}" type="pres">
      <dgm:prSet presAssocID="{6E6DB813-545A-4814-8673-ECC44D6CC882}" presName="connectorText" presStyleLbl="sibTrans2D1" presStyleIdx="1" presStyleCnt="2"/>
      <dgm:spPr/>
      <dgm:t>
        <a:bodyPr/>
        <a:lstStyle/>
        <a:p>
          <a:pPr rtl="1"/>
          <a:endParaRPr lang="he-IL"/>
        </a:p>
      </dgm:t>
    </dgm:pt>
    <dgm:pt modelId="{2515A99F-3609-47E0-B266-967FB459843E}" type="pres">
      <dgm:prSet presAssocID="{6E6DB813-545A-4814-8673-ECC44D6CC882}" presName="lastNode" presStyleLbl="node1" presStyleIdx="2" presStyleCnt="3" custScaleX="63613" custScaleY="61610" custLinFactX="16608" custLinFactNeighborX="100000" custLinFactNeighborY="2440">
        <dgm:presLayoutVars>
          <dgm:bulletEnabled val="1"/>
        </dgm:presLayoutVars>
      </dgm:prSet>
      <dgm:spPr/>
      <dgm:t>
        <a:bodyPr/>
        <a:lstStyle/>
        <a:p>
          <a:pPr rtl="1"/>
          <a:endParaRPr lang="he-IL"/>
        </a:p>
      </dgm:t>
    </dgm:pt>
  </dgm:ptLst>
  <dgm:cxnLst>
    <dgm:cxn modelId="{09C27C92-E8F5-4E5F-B010-90978C480A64}" type="presOf" srcId="{911E09FC-A39B-478B-BE79-4A95C6981126}" destId="{6F3A4374-D55D-4746-BD61-E55BDF1B7613}" srcOrd="0" destOrd="0" presId="urn:microsoft.com/office/officeart/2005/8/layout/equation2"/>
    <dgm:cxn modelId="{1B058EB6-7008-4935-894B-930CDDC9CD85}" type="presOf" srcId="{45CBA3CC-6CA1-4473-9F37-2AD73A2C9E2B}" destId="{2515A99F-3609-47E0-B266-967FB459843E}" srcOrd="0" destOrd="0" presId="urn:microsoft.com/office/officeart/2005/8/layout/equation2"/>
    <dgm:cxn modelId="{893EF1DA-0268-41E3-AD30-4992CFB515D6}" type="presOf" srcId="{91988442-687B-4635-9845-132DCC11514D}" destId="{334072EA-E4CC-426D-9B2D-719B26EA5955}" srcOrd="0" destOrd="0" presId="urn:microsoft.com/office/officeart/2005/8/layout/equation2"/>
    <dgm:cxn modelId="{6CF71460-9014-4071-B476-6375AA985DA6}" srcId="{6E6DB813-545A-4814-8673-ECC44D6CC882}" destId="{45CBA3CC-6CA1-4473-9F37-2AD73A2C9E2B}" srcOrd="2" destOrd="0" parTransId="{059FB62F-2BB3-4B51-8492-8C843FE3D77F}" sibTransId="{00E57324-EDA5-45B9-B620-F7A22714FE50}"/>
    <dgm:cxn modelId="{DC5F84EA-0D41-4F42-9350-AFF8EAAE9464}" srcId="{6E6DB813-545A-4814-8673-ECC44D6CC882}" destId="{911E09FC-A39B-478B-BE79-4A95C6981126}" srcOrd="0" destOrd="0" parTransId="{EC8E1AC1-42EB-42C4-B248-6808513AA8F0}" sibTransId="{91988442-687B-4635-9845-132DCC11514D}"/>
    <dgm:cxn modelId="{447673E3-03E3-4427-8689-AAAC6F6CA606}" type="presOf" srcId="{6E6DB813-545A-4814-8673-ECC44D6CC882}" destId="{7C66D089-6F7B-41DB-8890-E8E86CC50FAB}" srcOrd="0" destOrd="0" presId="urn:microsoft.com/office/officeart/2005/8/layout/equation2"/>
    <dgm:cxn modelId="{485BE554-96E7-4B72-99AF-02B7B72C6015}" type="presOf" srcId="{E2B6A72C-9E94-45D3-83BC-B0EC93E50F27}" destId="{C66F741F-55FD-46A0-902D-A115EF2BBBAB}" srcOrd="1" destOrd="0" presId="urn:microsoft.com/office/officeart/2005/8/layout/equation2"/>
    <dgm:cxn modelId="{AF48F4A8-792C-44CD-B078-65D6B3975BE4}" type="presOf" srcId="{E2B6A72C-9E94-45D3-83BC-B0EC93E50F27}" destId="{4A11ED79-7E46-42E5-B251-7F52A7917B40}" srcOrd="0" destOrd="0" presId="urn:microsoft.com/office/officeart/2005/8/layout/equation2"/>
    <dgm:cxn modelId="{D3496CE1-EB4A-454D-AC51-3C55258C6998}" type="presOf" srcId="{B7FDAFC8-287C-4491-995E-A227176CA2C2}" destId="{2B603EA0-CC13-42BC-826B-F4A27A9B4D2C}" srcOrd="0" destOrd="0" presId="urn:microsoft.com/office/officeart/2005/8/layout/equation2"/>
    <dgm:cxn modelId="{8B6FBC59-7060-4D49-9C66-126052E1B6B9}" srcId="{6E6DB813-545A-4814-8673-ECC44D6CC882}" destId="{B7FDAFC8-287C-4491-995E-A227176CA2C2}" srcOrd="1" destOrd="0" parTransId="{A73A1928-AB4C-4387-90B1-57A701319E7C}" sibTransId="{E2B6A72C-9E94-45D3-83BC-B0EC93E50F27}"/>
    <dgm:cxn modelId="{283B958C-B866-46F7-AC1D-34EDD9078D04}" type="presParOf" srcId="{7C66D089-6F7B-41DB-8890-E8E86CC50FAB}" destId="{2C670DD0-0F2C-4E72-82BA-954CA0F24020}" srcOrd="0" destOrd="0" presId="urn:microsoft.com/office/officeart/2005/8/layout/equation2"/>
    <dgm:cxn modelId="{C7DD4C1A-A3B9-49BF-B7F3-00DD0E4D23E1}" type="presParOf" srcId="{2C670DD0-0F2C-4E72-82BA-954CA0F24020}" destId="{6F3A4374-D55D-4746-BD61-E55BDF1B7613}" srcOrd="0" destOrd="0" presId="urn:microsoft.com/office/officeart/2005/8/layout/equation2"/>
    <dgm:cxn modelId="{3FCBF6EB-ACB2-4B5E-B28F-784BE78B00BD}" type="presParOf" srcId="{2C670DD0-0F2C-4E72-82BA-954CA0F24020}" destId="{900D79AB-389D-4153-B6FF-F3A20C6DC96A}" srcOrd="1" destOrd="0" presId="urn:microsoft.com/office/officeart/2005/8/layout/equation2"/>
    <dgm:cxn modelId="{EB3B1C6B-2E22-4487-B8FB-20B0455CB405}" type="presParOf" srcId="{2C670DD0-0F2C-4E72-82BA-954CA0F24020}" destId="{334072EA-E4CC-426D-9B2D-719B26EA5955}" srcOrd="2" destOrd="0" presId="urn:microsoft.com/office/officeart/2005/8/layout/equation2"/>
    <dgm:cxn modelId="{F336A3CA-D073-4BEC-9FF8-2BA098CE387E}" type="presParOf" srcId="{2C670DD0-0F2C-4E72-82BA-954CA0F24020}" destId="{0C5FD9F6-5192-4729-A468-C3CFA31F0097}" srcOrd="3" destOrd="0" presId="urn:microsoft.com/office/officeart/2005/8/layout/equation2"/>
    <dgm:cxn modelId="{41254789-6282-4C82-BA55-E8E23F37AE16}" type="presParOf" srcId="{2C670DD0-0F2C-4E72-82BA-954CA0F24020}" destId="{2B603EA0-CC13-42BC-826B-F4A27A9B4D2C}" srcOrd="4" destOrd="0" presId="urn:microsoft.com/office/officeart/2005/8/layout/equation2"/>
    <dgm:cxn modelId="{738B6227-6F81-4810-B15E-97B9283F33D6}" type="presParOf" srcId="{7C66D089-6F7B-41DB-8890-E8E86CC50FAB}" destId="{4A11ED79-7E46-42E5-B251-7F52A7917B40}" srcOrd="1" destOrd="0" presId="urn:microsoft.com/office/officeart/2005/8/layout/equation2"/>
    <dgm:cxn modelId="{F776F017-7ED1-43D5-806D-245F408E0673}" type="presParOf" srcId="{4A11ED79-7E46-42E5-B251-7F52A7917B40}" destId="{C66F741F-55FD-46A0-902D-A115EF2BBBAB}" srcOrd="0" destOrd="0" presId="urn:microsoft.com/office/officeart/2005/8/layout/equation2"/>
    <dgm:cxn modelId="{07B14EB4-2DCE-4FF3-89ED-E1CB75029E50}" type="presParOf" srcId="{7C66D089-6F7B-41DB-8890-E8E86CC50FAB}" destId="{2515A99F-3609-47E0-B266-967FB459843E}"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EF37F7-C634-40B1-8E24-63C4CED80C06}" type="doc">
      <dgm:prSet loTypeId="urn:microsoft.com/office/officeart/2005/8/layout/vList3" loCatId="list" qsTypeId="urn:microsoft.com/office/officeart/2005/8/quickstyle/simple1" qsCatId="simple" csTypeId="urn:microsoft.com/office/officeart/2005/8/colors/accent1_5" csCatId="accent1" phldr="1"/>
      <dgm:spPr/>
      <dgm:t>
        <a:bodyPr/>
        <a:lstStyle/>
        <a:p>
          <a:pPr rtl="1"/>
          <a:endParaRPr lang="he-IL"/>
        </a:p>
      </dgm:t>
    </dgm:pt>
    <dgm:pt modelId="{304D585D-04C5-422A-8103-A01D8163AA0E}">
      <dgm:prSet phldrT="[טקסט]"/>
      <dgm:spPr/>
      <dgm:t>
        <a:bodyPr/>
        <a:lstStyle/>
        <a:p>
          <a:pPr rtl="1"/>
          <a:r>
            <a:rPr lang="he-IL" dirty="0" smtClean="0"/>
            <a:t>רב </a:t>
          </a:r>
          <a:r>
            <a:rPr lang="he-IL" dirty="0" err="1" smtClean="0"/>
            <a:t>מימדית</a:t>
          </a:r>
          <a:endParaRPr lang="he-IL" dirty="0"/>
        </a:p>
      </dgm:t>
    </dgm:pt>
    <dgm:pt modelId="{1312D168-BBEC-4015-A86D-1A9431F09577}" type="parTrans" cxnId="{FF663125-BB01-46A7-A955-66A0B2DB4C30}">
      <dgm:prSet/>
      <dgm:spPr/>
      <dgm:t>
        <a:bodyPr/>
        <a:lstStyle/>
        <a:p>
          <a:pPr rtl="1"/>
          <a:endParaRPr lang="he-IL"/>
        </a:p>
      </dgm:t>
    </dgm:pt>
    <dgm:pt modelId="{5E789A3F-13A4-4D5E-8DC0-598F1D954BB5}" type="sibTrans" cxnId="{FF663125-BB01-46A7-A955-66A0B2DB4C30}">
      <dgm:prSet/>
      <dgm:spPr/>
      <dgm:t>
        <a:bodyPr/>
        <a:lstStyle/>
        <a:p>
          <a:pPr rtl="1"/>
          <a:endParaRPr lang="he-IL"/>
        </a:p>
      </dgm:t>
    </dgm:pt>
    <dgm:pt modelId="{6833AB00-A58A-49A6-8A61-5ED660C24F35}">
      <dgm:prSet phldrT="[טקסט]"/>
      <dgm:spPr/>
      <dgm:t>
        <a:bodyPr/>
        <a:lstStyle/>
        <a:p>
          <a:pPr rtl="1"/>
          <a:r>
            <a:rPr lang="he-IL" dirty="0" smtClean="0"/>
            <a:t>קשה להשגה</a:t>
          </a:r>
          <a:endParaRPr lang="he-IL" dirty="0"/>
        </a:p>
      </dgm:t>
    </dgm:pt>
    <dgm:pt modelId="{06377DB3-C7E0-42DA-BF14-3ACF2421C64E}" type="parTrans" cxnId="{D64E7835-1321-47BD-AEC8-C73FBF8345CD}">
      <dgm:prSet/>
      <dgm:spPr/>
      <dgm:t>
        <a:bodyPr/>
        <a:lstStyle/>
        <a:p>
          <a:pPr rtl="1"/>
          <a:endParaRPr lang="he-IL"/>
        </a:p>
      </dgm:t>
    </dgm:pt>
    <dgm:pt modelId="{1415676C-A68A-45C2-979D-53412CFEE447}" type="sibTrans" cxnId="{D64E7835-1321-47BD-AEC8-C73FBF8345CD}">
      <dgm:prSet/>
      <dgm:spPr/>
      <dgm:t>
        <a:bodyPr/>
        <a:lstStyle/>
        <a:p>
          <a:pPr rtl="1"/>
          <a:endParaRPr lang="he-IL"/>
        </a:p>
      </dgm:t>
    </dgm:pt>
    <dgm:pt modelId="{1B1B91D2-69D1-4CB6-9AA2-C7A98A11A21F}">
      <dgm:prSet phldrT="[טקסט]"/>
      <dgm:spPr/>
      <dgm:t>
        <a:bodyPr/>
        <a:lstStyle/>
        <a:p>
          <a:pPr rtl="1"/>
          <a:r>
            <a:rPr lang="he-IL" b="1" dirty="0" smtClean="0"/>
            <a:t>בדידה - חלקה?</a:t>
          </a:r>
          <a:endParaRPr lang="he-IL" b="1" dirty="0"/>
        </a:p>
      </dgm:t>
    </dgm:pt>
    <dgm:pt modelId="{D2BC8846-72C9-4564-AC0E-C2304AB810F4}" type="parTrans" cxnId="{4467AC69-93A1-457E-A27C-310BA04A5C94}">
      <dgm:prSet/>
      <dgm:spPr/>
      <dgm:t>
        <a:bodyPr/>
        <a:lstStyle/>
        <a:p>
          <a:pPr rtl="1"/>
          <a:endParaRPr lang="he-IL"/>
        </a:p>
      </dgm:t>
    </dgm:pt>
    <dgm:pt modelId="{3AC3191B-6F2B-41FE-AEC3-BA29FDC6A8DF}" type="sibTrans" cxnId="{4467AC69-93A1-457E-A27C-310BA04A5C94}">
      <dgm:prSet/>
      <dgm:spPr/>
      <dgm:t>
        <a:bodyPr/>
        <a:lstStyle/>
        <a:p>
          <a:pPr rtl="1"/>
          <a:endParaRPr lang="he-IL"/>
        </a:p>
      </dgm:t>
    </dgm:pt>
    <dgm:pt modelId="{91193B6E-0306-4CEE-84B2-7A9F9828AE54}">
      <dgm:prSet phldrT="[טקסט]"/>
      <dgm:spPr/>
      <dgm:t>
        <a:bodyPr/>
        <a:lstStyle/>
        <a:p>
          <a:pPr rtl="1"/>
          <a:r>
            <a:rPr lang="he-IL" dirty="0" smtClean="0"/>
            <a:t>לוקחת הרבה זמן חישוב</a:t>
          </a:r>
          <a:endParaRPr lang="he-IL" dirty="0"/>
        </a:p>
      </dgm:t>
    </dgm:pt>
    <dgm:pt modelId="{C4B7EEEB-B82E-4DF3-A85D-DB88D18749D1}" type="parTrans" cxnId="{8C085E74-450D-4D55-A968-148ECF7DE159}">
      <dgm:prSet/>
      <dgm:spPr/>
      <dgm:t>
        <a:bodyPr/>
        <a:lstStyle/>
        <a:p>
          <a:pPr rtl="1"/>
          <a:endParaRPr lang="he-IL"/>
        </a:p>
      </dgm:t>
    </dgm:pt>
    <dgm:pt modelId="{A3FE7631-9E94-45A6-AEA3-2B17CEECEA0B}" type="sibTrans" cxnId="{8C085E74-450D-4D55-A968-148ECF7DE159}">
      <dgm:prSet/>
      <dgm:spPr/>
      <dgm:t>
        <a:bodyPr/>
        <a:lstStyle/>
        <a:p>
          <a:pPr rtl="1"/>
          <a:endParaRPr lang="he-IL"/>
        </a:p>
      </dgm:t>
    </dgm:pt>
    <dgm:pt modelId="{06DABB16-42DF-490E-AC13-A7023AE3E086}" type="pres">
      <dgm:prSet presAssocID="{6CEF37F7-C634-40B1-8E24-63C4CED80C06}" presName="linearFlow" presStyleCnt="0">
        <dgm:presLayoutVars>
          <dgm:dir val="rev"/>
          <dgm:resizeHandles val="exact"/>
        </dgm:presLayoutVars>
      </dgm:prSet>
      <dgm:spPr/>
      <dgm:t>
        <a:bodyPr/>
        <a:lstStyle/>
        <a:p>
          <a:pPr rtl="1"/>
          <a:endParaRPr lang="he-IL"/>
        </a:p>
      </dgm:t>
    </dgm:pt>
    <dgm:pt modelId="{69CDF779-5200-4793-8298-3EDEACC4DBF4}" type="pres">
      <dgm:prSet presAssocID="{304D585D-04C5-422A-8103-A01D8163AA0E}" presName="composite" presStyleCnt="0"/>
      <dgm:spPr/>
    </dgm:pt>
    <dgm:pt modelId="{CE2B89E7-2F29-4DC2-B650-94FB2A4E5B41}" type="pres">
      <dgm:prSet presAssocID="{304D585D-04C5-422A-8103-A01D8163AA0E}" presName="imgShp" presStyleLbl="fgImgPlace1" presStyleIdx="0" presStyleCnt="4"/>
      <dgm:spPr>
        <a:blipFill rotWithShape="1">
          <a:blip xmlns:r="http://schemas.openxmlformats.org/officeDocument/2006/relationships" r:embed="rId1"/>
          <a:stretch>
            <a:fillRect/>
          </a:stretch>
        </a:blipFill>
      </dgm:spPr>
    </dgm:pt>
    <dgm:pt modelId="{A2BC5A95-CFE1-4393-840D-494211168599}" type="pres">
      <dgm:prSet presAssocID="{304D585D-04C5-422A-8103-A01D8163AA0E}" presName="txShp" presStyleLbl="node1" presStyleIdx="0" presStyleCnt="4">
        <dgm:presLayoutVars>
          <dgm:bulletEnabled val="1"/>
        </dgm:presLayoutVars>
      </dgm:prSet>
      <dgm:spPr/>
      <dgm:t>
        <a:bodyPr/>
        <a:lstStyle/>
        <a:p>
          <a:pPr rtl="1"/>
          <a:endParaRPr lang="he-IL"/>
        </a:p>
      </dgm:t>
    </dgm:pt>
    <dgm:pt modelId="{9E27E3A5-BA95-45FB-A71E-10DFADBF1981}" type="pres">
      <dgm:prSet presAssocID="{5E789A3F-13A4-4D5E-8DC0-598F1D954BB5}" presName="spacing" presStyleCnt="0"/>
      <dgm:spPr/>
    </dgm:pt>
    <dgm:pt modelId="{6669D1C4-9B54-4AAB-ABFF-9D85C1C49D7B}" type="pres">
      <dgm:prSet presAssocID="{6833AB00-A58A-49A6-8A61-5ED660C24F35}" presName="composite" presStyleCnt="0"/>
      <dgm:spPr/>
    </dgm:pt>
    <dgm:pt modelId="{5B78A8A1-45A3-478F-8316-1F01F2BE0FA3}" type="pres">
      <dgm:prSet presAssocID="{6833AB00-A58A-49A6-8A61-5ED660C24F35}" presName="imgShp" presStyleLbl="fgImgPlace1" presStyleIdx="1" presStyleCnt="4"/>
      <dgm:spPr>
        <a:blipFill rotWithShape="1">
          <a:blip xmlns:r="http://schemas.openxmlformats.org/officeDocument/2006/relationships" r:embed="rId2"/>
          <a:stretch>
            <a:fillRect/>
          </a:stretch>
        </a:blipFill>
      </dgm:spPr>
    </dgm:pt>
    <dgm:pt modelId="{68628DBB-1A71-4375-9E54-1AE50412E9AD}" type="pres">
      <dgm:prSet presAssocID="{6833AB00-A58A-49A6-8A61-5ED660C24F35}" presName="txShp" presStyleLbl="node1" presStyleIdx="1" presStyleCnt="4">
        <dgm:presLayoutVars>
          <dgm:bulletEnabled val="1"/>
        </dgm:presLayoutVars>
      </dgm:prSet>
      <dgm:spPr/>
      <dgm:t>
        <a:bodyPr/>
        <a:lstStyle/>
        <a:p>
          <a:pPr rtl="1"/>
          <a:endParaRPr lang="he-IL"/>
        </a:p>
      </dgm:t>
    </dgm:pt>
    <dgm:pt modelId="{5EE3B5B2-835E-4F76-984B-201AF83E7916}" type="pres">
      <dgm:prSet presAssocID="{1415676C-A68A-45C2-979D-53412CFEE447}" presName="spacing" presStyleCnt="0"/>
      <dgm:spPr/>
    </dgm:pt>
    <dgm:pt modelId="{0A8B956C-7BB8-4D42-8C0A-62CEC7304EA6}" type="pres">
      <dgm:prSet presAssocID="{91193B6E-0306-4CEE-84B2-7A9F9828AE54}" presName="composite" presStyleCnt="0"/>
      <dgm:spPr/>
    </dgm:pt>
    <dgm:pt modelId="{5F7FA642-E195-4198-BA99-1D0EB0E2129A}" type="pres">
      <dgm:prSet presAssocID="{91193B6E-0306-4CEE-84B2-7A9F9828AE54}" presName="imgShp" presStyleLbl="fgImgPlace1" presStyleIdx="2" presStyleCnt="4"/>
      <dgm:spPr>
        <a:blipFill rotWithShape="1">
          <a:blip xmlns:r="http://schemas.openxmlformats.org/officeDocument/2006/relationships" r:embed="rId3"/>
          <a:stretch>
            <a:fillRect/>
          </a:stretch>
        </a:blipFill>
      </dgm:spPr>
    </dgm:pt>
    <dgm:pt modelId="{07AE9CAD-19C5-4CC3-93C1-AD9EB03466AC}" type="pres">
      <dgm:prSet presAssocID="{91193B6E-0306-4CEE-84B2-7A9F9828AE54}" presName="txShp" presStyleLbl="node1" presStyleIdx="2" presStyleCnt="4">
        <dgm:presLayoutVars>
          <dgm:bulletEnabled val="1"/>
        </dgm:presLayoutVars>
      </dgm:prSet>
      <dgm:spPr/>
      <dgm:t>
        <a:bodyPr/>
        <a:lstStyle/>
        <a:p>
          <a:pPr rtl="1"/>
          <a:endParaRPr lang="he-IL"/>
        </a:p>
      </dgm:t>
    </dgm:pt>
    <dgm:pt modelId="{6C7E6E8C-17F3-4B4C-A024-E9DC92E89D72}" type="pres">
      <dgm:prSet presAssocID="{A3FE7631-9E94-45A6-AEA3-2B17CEECEA0B}" presName="spacing" presStyleCnt="0"/>
      <dgm:spPr/>
    </dgm:pt>
    <dgm:pt modelId="{30F4C990-8AF2-4932-8EEA-4A1E11C9E7E3}" type="pres">
      <dgm:prSet presAssocID="{1B1B91D2-69D1-4CB6-9AA2-C7A98A11A21F}" presName="composite" presStyleCnt="0"/>
      <dgm:spPr/>
    </dgm:pt>
    <dgm:pt modelId="{7F8BC82B-75E2-4340-A42B-5D7286031756}" type="pres">
      <dgm:prSet presAssocID="{1B1B91D2-69D1-4CB6-9AA2-C7A98A11A21F}" presName="imgShp" presStyleLbl="fgImgPlace1" presStyleIdx="3" presStyleCnt="4"/>
      <dgm:spPr>
        <a:blipFill rotWithShape="1">
          <a:blip xmlns:r="http://schemas.openxmlformats.org/officeDocument/2006/relationships" r:embed="rId4"/>
          <a:stretch>
            <a:fillRect/>
          </a:stretch>
        </a:blipFill>
      </dgm:spPr>
    </dgm:pt>
    <dgm:pt modelId="{A6FA3636-5838-45EF-A165-F36DB07CE933}" type="pres">
      <dgm:prSet presAssocID="{1B1B91D2-69D1-4CB6-9AA2-C7A98A11A21F}" presName="txShp" presStyleLbl="node1" presStyleIdx="3" presStyleCnt="4">
        <dgm:presLayoutVars>
          <dgm:bulletEnabled val="1"/>
        </dgm:presLayoutVars>
      </dgm:prSet>
      <dgm:spPr/>
      <dgm:t>
        <a:bodyPr/>
        <a:lstStyle/>
        <a:p>
          <a:pPr rtl="1"/>
          <a:endParaRPr lang="he-IL"/>
        </a:p>
      </dgm:t>
    </dgm:pt>
  </dgm:ptLst>
  <dgm:cxnLst>
    <dgm:cxn modelId="{8C085E74-450D-4D55-A968-148ECF7DE159}" srcId="{6CEF37F7-C634-40B1-8E24-63C4CED80C06}" destId="{91193B6E-0306-4CEE-84B2-7A9F9828AE54}" srcOrd="2" destOrd="0" parTransId="{C4B7EEEB-B82E-4DF3-A85D-DB88D18749D1}" sibTransId="{A3FE7631-9E94-45A6-AEA3-2B17CEECEA0B}"/>
    <dgm:cxn modelId="{D64E7835-1321-47BD-AEC8-C73FBF8345CD}" srcId="{6CEF37F7-C634-40B1-8E24-63C4CED80C06}" destId="{6833AB00-A58A-49A6-8A61-5ED660C24F35}" srcOrd="1" destOrd="0" parTransId="{06377DB3-C7E0-42DA-BF14-3ACF2421C64E}" sibTransId="{1415676C-A68A-45C2-979D-53412CFEE447}"/>
    <dgm:cxn modelId="{F3E10C84-8CEC-4E76-8BF9-F655F179ED77}" type="presOf" srcId="{91193B6E-0306-4CEE-84B2-7A9F9828AE54}" destId="{07AE9CAD-19C5-4CC3-93C1-AD9EB03466AC}" srcOrd="0" destOrd="0" presId="urn:microsoft.com/office/officeart/2005/8/layout/vList3"/>
    <dgm:cxn modelId="{F0271A6B-C060-4845-A5B4-692A33198AEC}" type="presOf" srcId="{6CEF37F7-C634-40B1-8E24-63C4CED80C06}" destId="{06DABB16-42DF-490E-AC13-A7023AE3E086}" srcOrd="0" destOrd="0" presId="urn:microsoft.com/office/officeart/2005/8/layout/vList3"/>
    <dgm:cxn modelId="{4467AC69-93A1-457E-A27C-310BA04A5C94}" srcId="{6CEF37F7-C634-40B1-8E24-63C4CED80C06}" destId="{1B1B91D2-69D1-4CB6-9AA2-C7A98A11A21F}" srcOrd="3" destOrd="0" parTransId="{D2BC8846-72C9-4564-AC0E-C2304AB810F4}" sibTransId="{3AC3191B-6F2B-41FE-AEC3-BA29FDC6A8DF}"/>
    <dgm:cxn modelId="{65DF3452-D179-4895-ACAF-DC44D19CF585}" type="presOf" srcId="{6833AB00-A58A-49A6-8A61-5ED660C24F35}" destId="{68628DBB-1A71-4375-9E54-1AE50412E9AD}" srcOrd="0" destOrd="0" presId="urn:microsoft.com/office/officeart/2005/8/layout/vList3"/>
    <dgm:cxn modelId="{7980EA01-F7E2-460E-A3C1-B4AED63B991A}" type="presOf" srcId="{1B1B91D2-69D1-4CB6-9AA2-C7A98A11A21F}" destId="{A6FA3636-5838-45EF-A165-F36DB07CE933}" srcOrd="0" destOrd="0" presId="urn:microsoft.com/office/officeart/2005/8/layout/vList3"/>
    <dgm:cxn modelId="{FF663125-BB01-46A7-A955-66A0B2DB4C30}" srcId="{6CEF37F7-C634-40B1-8E24-63C4CED80C06}" destId="{304D585D-04C5-422A-8103-A01D8163AA0E}" srcOrd="0" destOrd="0" parTransId="{1312D168-BBEC-4015-A86D-1A9431F09577}" sibTransId="{5E789A3F-13A4-4D5E-8DC0-598F1D954BB5}"/>
    <dgm:cxn modelId="{5EB3C958-7FF7-464C-8C8A-273C091D1675}" type="presOf" srcId="{304D585D-04C5-422A-8103-A01D8163AA0E}" destId="{A2BC5A95-CFE1-4393-840D-494211168599}" srcOrd="0" destOrd="0" presId="urn:microsoft.com/office/officeart/2005/8/layout/vList3"/>
    <dgm:cxn modelId="{B69352D2-A70A-4EEB-B1C3-63FBC2D06968}" type="presParOf" srcId="{06DABB16-42DF-490E-AC13-A7023AE3E086}" destId="{69CDF779-5200-4793-8298-3EDEACC4DBF4}" srcOrd="0" destOrd="0" presId="urn:microsoft.com/office/officeart/2005/8/layout/vList3"/>
    <dgm:cxn modelId="{D473F8A6-4394-4836-9B26-A42D5A0A2C34}" type="presParOf" srcId="{69CDF779-5200-4793-8298-3EDEACC4DBF4}" destId="{CE2B89E7-2F29-4DC2-B650-94FB2A4E5B41}" srcOrd="0" destOrd="0" presId="urn:microsoft.com/office/officeart/2005/8/layout/vList3"/>
    <dgm:cxn modelId="{508520F5-0614-453B-9C19-D618DFD54E4F}" type="presParOf" srcId="{69CDF779-5200-4793-8298-3EDEACC4DBF4}" destId="{A2BC5A95-CFE1-4393-840D-494211168599}" srcOrd="1" destOrd="0" presId="urn:microsoft.com/office/officeart/2005/8/layout/vList3"/>
    <dgm:cxn modelId="{271B088E-11EF-4E07-9BE9-B24BFC3B3BC3}" type="presParOf" srcId="{06DABB16-42DF-490E-AC13-A7023AE3E086}" destId="{9E27E3A5-BA95-45FB-A71E-10DFADBF1981}" srcOrd="1" destOrd="0" presId="urn:microsoft.com/office/officeart/2005/8/layout/vList3"/>
    <dgm:cxn modelId="{01DAE6AA-0556-4F7F-AD45-A8D5EAE79A3F}" type="presParOf" srcId="{06DABB16-42DF-490E-AC13-A7023AE3E086}" destId="{6669D1C4-9B54-4AAB-ABFF-9D85C1C49D7B}" srcOrd="2" destOrd="0" presId="urn:microsoft.com/office/officeart/2005/8/layout/vList3"/>
    <dgm:cxn modelId="{F9C9F1FA-8DB8-43E3-97F0-DFF26ACAA560}" type="presParOf" srcId="{6669D1C4-9B54-4AAB-ABFF-9D85C1C49D7B}" destId="{5B78A8A1-45A3-478F-8316-1F01F2BE0FA3}" srcOrd="0" destOrd="0" presId="urn:microsoft.com/office/officeart/2005/8/layout/vList3"/>
    <dgm:cxn modelId="{1F287C51-AB54-4578-AC75-CACC2AF2A921}" type="presParOf" srcId="{6669D1C4-9B54-4AAB-ABFF-9D85C1C49D7B}" destId="{68628DBB-1A71-4375-9E54-1AE50412E9AD}" srcOrd="1" destOrd="0" presId="urn:microsoft.com/office/officeart/2005/8/layout/vList3"/>
    <dgm:cxn modelId="{89EB1E0F-149F-4AAE-97A3-A0D4F47EE806}" type="presParOf" srcId="{06DABB16-42DF-490E-AC13-A7023AE3E086}" destId="{5EE3B5B2-835E-4F76-984B-201AF83E7916}" srcOrd="3" destOrd="0" presId="urn:microsoft.com/office/officeart/2005/8/layout/vList3"/>
    <dgm:cxn modelId="{9839E3C0-1732-45A0-9413-570202DF42FA}" type="presParOf" srcId="{06DABB16-42DF-490E-AC13-A7023AE3E086}" destId="{0A8B956C-7BB8-4D42-8C0A-62CEC7304EA6}" srcOrd="4" destOrd="0" presId="urn:microsoft.com/office/officeart/2005/8/layout/vList3"/>
    <dgm:cxn modelId="{2A9E783B-0435-4614-83F7-1C607D0D39E8}" type="presParOf" srcId="{0A8B956C-7BB8-4D42-8C0A-62CEC7304EA6}" destId="{5F7FA642-E195-4198-BA99-1D0EB0E2129A}" srcOrd="0" destOrd="0" presId="urn:microsoft.com/office/officeart/2005/8/layout/vList3"/>
    <dgm:cxn modelId="{F52D3940-7B4B-4E93-B280-B4D1467AC00B}" type="presParOf" srcId="{0A8B956C-7BB8-4D42-8C0A-62CEC7304EA6}" destId="{07AE9CAD-19C5-4CC3-93C1-AD9EB03466AC}" srcOrd="1" destOrd="0" presId="urn:microsoft.com/office/officeart/2005/8/layout/vList3"/>
    <dgm:cxn modelId="{52E4CF58-A998-4ACB-A50E-1C166647A486}" type="presParOf" srcId="{06DABB16-42DF-490E-AC13-A7023AE3E086}" destId="{6C7E6E8C-17F3-4B4C-A024-E9DC92E89D72}" srcOrd="5" destOrd="0" presId="urn:microsoft.com/office/officeart/2005/8/layout/vList3"/>
    <dgm:cxn modelId="{48AE1C9F-1DFB-4D52-8B2B-BA255F7055E8}" type="presParOf" srcId="{06DABB16-42DF-490E-AC13-A7023AE3E086}" destId="{30F4C990-8AF2-4932-8EEA-4A1E11C9E7E3}" srcOrd="6" destOrd="0" presId="urn:microsoft.com/office/officeart/2005/8/layout/vList3"/>
    <dgm:cxn modelId="{DFF27D25-BAD5-4EE9-B2FB-B0C344C66703}" type="presParOf" srcId="{30F4C990-8AF2-4932-8EEA-4A1E11C9E7E3}" destId="{7F8BC82B-75E2-4340-A42B-5D7286031756}" srcOrd="0" destOrd="0" presId="urn:microsoft.com/office/officeart/2005/8/layout/vList3"/>
    <dgm:cxn modelId="{FE787B7F-410D-48CB-8DBD-1AD64112BAF0}" type="presParOf" srcId="{30F4C990-8AF2-4932-8EEA-4A1E11C9E7E3}" destId="{A6FA3636-5838-45EF-A165-F36DB07CE93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a:solidFill>
          <a:srgbClr val="00B0F0">
            <a:alpha val="76667"/>
          </a:srgbClr>
        </a:solidFill>
      </dgm:spPr>
      <dgm:t>
        <a:bodyPr/>
        <a:lstStyle/>
        <a:p>
          <a:pPr rtl="1"/>
          <a:r>
            <a:rPr lang="he-IL" b="1" dirty="0" smtClean="0"/>
            <a:t>גישה קלאסית</a:t>
          </a:r>
          <a:endParaRPr lang="he-IL" b="1"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0C9B67B3-83C4-4A4D-BC95-E368E497E14E}" type="pres">
      <dgm:prSet presAssocID="{C8D3B867-616C-4D93-8D2F-0646848D2DF5}" presName="node" presStyleLbl="node1" presStyleIdx="0" presStyleCnt="4" custScaleX="97935" custScaleY="99539">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0" presStyleCnt="3"/>
      <dgm:spPr/>
      <dgm:t>
        <a:bodyPr/>
        <a:lstStyle/>
        <a:p>
          <a:pPr rtl="1"/>
          <a:endParaRPr lang="he-IL"/>
        </a:p>
      </dgm:t>
    </dgm:pt>
    <dgm:pt modelId="{223A1DDC-11A3-49DC-87C6-2F752F5510DF}" type="pres">
      <dgm:prSet presAssocID="{C0D717B1-E0DC-4345-975D-182FB9AFE581}" presName="connectorText" presStyleLbl="sibTrans2D1" presStyleIdx="0" presStyleCnt="3"/>
      <dgm:spPr/>
      <dgm:t>
        <a:bodyPr/>
        <a:lstStyle/>
        <a:p>
          <a:pPr rtl="1"/>
          <a:endParaRPr lang="he-IL"/>
        </a:p>
      </dgm:t>
    </dgm:pt>
    <dgm:pt modelId="{1720CB49-2DD4-468C-AF52-B4160B56E314}" type="pres">
      <dgm:prSet presAssocID="{60567087-8BFE-4632-901F-568D1DC3CB69}" presName="node" presStyleLbl="node1" presStyleIdx="1" presStyleCnt="4" custScaleX="152197" custScaleY="168707" custLinFactNeighborY="-4534">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1" presStyleCnt="3"/>
      <dgm:spPr/>
      <dgm:t>
        <a:bodyPr/>
        <a:lstStyle/>
        <a:p>
          <a:pPr rtl="1"/>
          <a:endParaRPr lang="he-IL"/>
        </a:p>
      </dgm:t>
    </dgm:pt>
    <dgm:pt modelId="{9EFA7CD0-E12A-4283-815B-8165BF702FD6}" type="pres">
      <dgm:prSet presAssocID="{C923D492-4660-4669-B12B-5F004FF6F9F4}" presName="connectorText" presStyleLbl="sibTrans2D1" presStyleIdx="1" presStyleCnt="3"/>
      <dgm:spPr/>
      <dgm:t>
        <a:bodyPr/>
        <a:lstStyle/>
        <a:p>
          <a:pPr rtl="1"/>
          <a:endParaRPr lang="he-IL"/>
        </a:p>
      </dgm:t>
    </dgm:pt>
    <dgm:pt modelId="{D4665274-7591-4106-871A-FBA75C5AB5CD}" type="pres">
      <dgm:prSet presAssocID="{3AF99681-C564-4A8E-A8F1-04A794CDFC55}" presName="node" presStyleLbl="node1" presStyleIdx="2" presStyleCnt="4">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2" presStyleCnt="3"/>
      <dgm:spPr/>
      <dgm:t>
        <a:bodyPr/>
        <a:lstStyle/>
        <a:p>
          <a:pPr rtl="1"/>
          <a:endParaRPr lang="he-IL"/>
        </a:p>
      </dgm:t>
    </dgm:pt>
    <dgm:pt modelId="{7FFCB564-7199-4B85-B1AD-162DCA6CFD0E}" type="pres">
      <dgm:prSet presAssocID="{445B7A31-E731-47DD-B289-2712CD60BA08}" presName="connectorText" presStyleLbl="sibTrans2D1" presStyleIdx="2" presStyleCnt="3"/>
      <dgm:spPr/>
      <dgm:t>
        <a:bodyPr/>
        <a:lstStyle/>
        <a:p>
          <a:pPr rtl="1"/>
          <a:endParaRPr lang="he-IL"/>
        </a:p>
      </dgm:t>
    </dgm:pt>
    <dgm:pt modelId="{8CED9FEC-71DF-4899-B38D-97E38A32AE49}" type="pres">
      <dgm:prSet presAssocID="{F7F50A6D-361A-484C-866C-A6A6BC69D7F4}" presName="node" presStyleLbl="node1" presStyleIdx="3" presStyleCnt="4">
        <dgm:presLayoutVars>
          <dgm:bulletEnabled val="1"/>
        </dgm:presLayoutVars>
      </dgm:prSet>
      <dgm:spPr/>
      <dgm:t>
        <a:bodyPr/>
        <a:lstStyle/>
        <a:p>
          <a:pPr rtl="1"/>
          <a:endParaRPr lang="he-IL"/>
        </a:p>
      </dgm:t>
    </dgm:pt>
  </dgm:ptLst>
  <dgm:cxnLst>
    <dgm:cxn modelId="{8E9A3C28-674F-4922-BB27-146B5920673E}" type="presOf" srcId="{C923D492-4660-4669-B12B-5F004FF6F9F4}" destId="{9EFA7CD0-E12A-4283-815B-8165BF702FD6}" srcOrd="1" destOrd="0" presId="urn:microsoft.com/office/officeart/2005/8/layout/process2"/>
    <dgm:cxn modelId="{1FA9F5EF-2550-4A37-965A-89B35FD6F910}" type="presOf" srcId="{3AF99681-C564-4A8E-A8F1-04A794CDFC55}" destId="{D4665274-7591-4106-871A-FBA75C5AB5CD}" srcOrd="0" destOrd="0" presId="urn:microsoft.com/office/officeart/2005/8/layout/process2"/>
    <dgm:cxn modelId="{A92CEB15-F8DD-4A4C-BEA1-C685909F2F54}" type="presOf" srcId="{445B7A31-E731-47DD-B289-2712CD60BA08}" destId="{3A9A79A1-0D77-40B7-B9BC-029AC3E195FD}" srcOrd="0" destOrd="0" presId="urn:microsoft.com/office/officeart/2005/8/layout/process2"/>
    <dgm:cxn modelId="{2EBC9F77-F292-489E-9B72-A73431DE7BC3}" srcId="{0AF2F1F5-1577-4A29-9867-D8D15627AD13}" destId="{F7F50A6D-361A-484C-866C-A6A6BC69D7F4}" srcOrd="3" destOrd="0" parTransId="{FD9A6795-3475-49C8-A220-2C88E7F612BD}" sibTransId="{1CB36C06-DE45-4CA3-98CD-031544CD11F5}"/>
    <dgm:cxn modelId="{6F132807-73D0-4E68-B5CE-BD8538800BBE}" type="presOf" srcId="{C0D717B1-E0DC-4345-975D-182FB9AFE581}" destId="{C776469E-5491-49BB-9F34-B5FA9B8B47D1}" srcOrd="0" destOrd="0" presId="urn:microsoft.com/office/officeart/2005/8/layout/process2"/>
    <dgm:cxn modelId="{53554692-C104-4082-9115-AFC42E816315}" type="presOf" srcId="{C8D3B867-616C-4D93-8D2F-0646848D2DF5}" destId="{0C9B67B3-83C4-4A4D-BC95-E368E497E14E}" srcOrd="0" destOrd="0" presId="urn:microsoft.com/office/officeart/2005/8/layout/process2"/>
    <dgm:cxn modelId="{B4CC6422-AA64-4343-9558-71EAD43C2715}" type="presOf" srcId="{445B7A31-E731-47DD-B289-2712CD60BA08}" destId="{7FFCB564-7199-4B85-B1AD-162DCA6CFD0E}" srcOrd="1" destOrd="0" presId="urn:microsoft.com/office/officeart/2005/8/layout/process2"/>
    <dgm:cxn modelId="{9565B8C4-8DB0-4A3E-8E4A-BC4F2DB95591}" srcId="{0AF2F1F5-1577-4A29-9867-D8D15627AD13}" destId="{C8D3B867-616C-4D93-8D2F-0646848D2DF5}" srcOrd="0" destOrd="0" parTransId="{34A627C6-8A27-4DF3-B6AD-EFEEEB87B601}" sibTransId="{C0D717B1-E0DC-4345-975D-182FB9AFE581}"/>
    <dgm:cxn modelId="{2DB840A9-5994-42AB-BC04-8E64E9F93E84}" srcId="{0AF2F1F5-1577-4A29-9867-D8D15627AD13}" destId="{60567087-8BFE-4632-901F-568D1DC3CB69}" srcOrd="1" destOrd="0" parTransId="{9B810AD2-E78C-4C7C-B8DC-DE5BCABDA3DF}" sibTransId="{C923D492-4660-4669-B12B-5F004FF6F9F4}"/>
    <dgm:cxn modelId="{3B63416B-60BC-4664-8D73-8853A00D361F}" type="presOf" srcId="{F7F50A6D-361A-484C-866C-A6A6BC69D7F4}" destId="{8CED9FEC-71DF-4899-B38D-97E38A32AE49}" srcOrd="0" destOrd="0" presId="urn:microsoft.com/office/officeart/2005/8/layout/process2"/>
    <dgm:cxn modelId="{4F56FD89-00B1-42B2-9BCD-CC09CDFC5B07}" type="presOf" srcId="{C923D492-4660-4669-B12B-5F004FF6F9F4}" destId="{35D0E197-76FE-4C7A-B695-73B2B066F20F}" srcOrd="0" destOrd="0" presId="urn:microsoft.com/office/officeart/2005/8/layout/process2"/>
    <dgm:cxn modelId="{4353A3DD-4D9F-4998-896D-4994988A7546}" type="presOf" srcId="{C0D717B1-E0DC-4345-975D-182FB9AFE581}" destId="{223A1DDC-11A3-49DC-87C6-2F752F5510DF}" srcOrd="1" destOrd="0" presId="urn:microsoft.com/office/officeart/2005/8/layout/process2"/>
    <dgm:cxn modelId="{03F59F00-74F6-4FAA-8DE4-4348B0453814}" srcId="{0AF2F1F5-1577-4A29-9867-D8D15627AD13}" destId="{3AF99681-C564-4A8E-A8F1-04A794CDFC55}" srcOrd="2"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DA5A89ED-33E9-4503-AD6F-98CB9DAB00A2}" type="presOf" srcId="{60567087-8BFE-4632-901F-568D1DC3CB69}" destId="{1720CB49-2DD4-468C-AF52-B4160B56E314}" srcOrd="0" destOrd="0" presId="urn:microsoft.com/office/officeart/2005/8/layout/process2"/>
    <dgm:cxn modelId="{83A82E73-AF73-4512-AF1C-2EC1515A02BF}" type="presParOf" srcId="{3C6EEFC3-DF41-4291-8105-CD9D0D0E89CF}" destId="{0C9B67B3-83C4-4A4D-BC95-E368E497E14E}" srcOrd="0" destOrd="0" presId="urn:microsoft.com/office/officeart/2005/8/layout/process2"/>
    <dgm:cxn modelId="{93E44F4C-0974-4EE4-8258-400508AED735}" type="presParOf" srcId="{3C6EEFC3-DF41-4291-8105-CD9D0D0E89CF}" destId="{C776469E-5491-49BB-9F34-B5FA9B8B47D1}" srcOrd="1" destOrd="0" presId="urn:microsoft.com/office/officeart/2005/8/layout/process2"/>
    <dgm:cxn modelId="{BF3CD8DE-ED2C-4DFE-A9E4-E1DD3BAF4A44}" type="presParOf" srcId="{C776469E-5491-49BB-9F34-B5FA9B8B47D1}" destId="{223A1DDC-11A3-49DC-87C6-2F752F5510DF}" srcOrd="0" destOrd="0" presId="urn:microsoft.com/office/officeart/2005/8/layout/process2"/>
    <dgm:cxn modelId="{D1A0CC9A-973E-453F-AEC1-5CBFF201D0F8}" type="presParOf" srcId="{3C6EEFC3-DF41-4291-8105-CD9D0D0E89CF}" destId="{1720CB49-2DD4-468C-AF52-B4160B56E314}" srcOrd="2" destOrd="0" presId="urn:microsoft.com/office/officeart/2005/8/layout/process2"/>
    <dgm:cxn modelId="{658F0377-567E-47B5-8A7C-4BAB6AF1E1FB}" type="presParOf" srcId="{3C6EEFC3-DF41-4291-8105-CD9D0D0E89CF}" destId="{35D0E197-76FE-4C7A-B695-73B2B066F20F}" srcOrd="3" destOrd="0" presId="urn:microsoft.com/office/officeart/2005/8/layout/process2"/>
    <dgm:cxn modelId="{E7B7A7B2-228F-44D4-BD15-08CF78863F24}" type="presParOf" srcId="{35D0E197-76FE-4C7A-B695-73B2B066F20F}" destId="{9EFA7CD0-E12A-4283-815B-8165BF702FD6}" srcOrd="0" destOrd="0" presId="urn:microsoft.com/office/officeart/2005/8/layout/process2"/>
    <dgm:cxn modelId="{AB5117CB-BB1E-49E6-B185-FC7466AC7958}" type="presParOf" srcId="{3C6EEFC3-DF41-4291-8105-CD9D0D0E89CF}" destId="{D4665274-7591-4106-871A-FBA75C5AB5CD}" srcOrd="4" destOrd="0" presId="urn:microsoft.com/office/officeart/2005/8/layout/process2"/>
    <dgm:cxn modelId="{F33920F8-0838-4169-B34E-89F2F544500B}" type="presParOf" srcId="{3C6EEFC3-DF41-4291-8105-CD9D0D0E89CF}" destId="{3A9A79A1-0D77-40B7-B9BC-029AC3E195FD}" srcOrd="5" destOrd="0" presId="urn:microsoft.com/office/officeart/2005/8/layout/process2"/>
    <dgm:cxn modelId="{9591D21A-7D3E-48C7-B555-8BBD1B4B82D2}" type="presParOf" srcId="{3A9A79A1-0D77-40B7-B9BC-029AC3E195FD}" destId="{7FFCB564-7199-4B85-B1AD-162DCA6CFD0E}" srcOrd="0" destOrd="0" presId="urn:microsoft.com/office/officeart/2005/8/layout/process2"/>
    <dgm:cxn modelId="{11CD3671-60C3-48D3-843D-F11DE5767DBE}" type="presParOf" srcId="{3C6EEFC3-DF41-4291-8105-CD9D0D0E89CF}" destId="{8CED9FEC-71DF-4899-B38D-97E38A32AE49}"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a:solidFill>
          <a:srgbClr val="00B0F0">
            <a:alpha val="63333"/>
          </a:srgbClr>
        </a:solidFill>
      </dgm:spPr>
      <dgm:t>
        <a:bodyPr/>
        <a:lstStyle/>
        <a:p>
          <a:pPr rtl="1"/>
          <a:r>
            <a:rPr lang="he-IL" b="1" dirty="0" smtClean="0"/>
            <a:t>גישה מתקדמת</a:t>
          </a:r>
          <a:endParaRPr lang="he-IL" b="1"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0C9B67B3-83C4-4A4D-BC95-E368E497E14E}" type="pres">
      <dgm:prSet presAssocID="{C8D3B867-616C-4D93-8D2F-0646848D2DF5}" presName="node" presStyleLbl="node1" presStyleIdx="0" presStyleCnt="4" custScaleX="97935" custScaleY="99539">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0" presStyleCnt="3"/>
      <dgm:spPr/>
      <dgm:t>
        <a:bodyPr/>
        <a:lstStyle/>
        <a:p>
          <a:pPr rtl="1"/>
          <a:endParaRPr lang="he-IL"/>
        </a:p>
      </dgm:t>
    </dgm:pt>
    <dgm:pt modelId="{223A1DDC-11A3-49DC-87C6-2F752F5510DF}" type="pres">
      <dgm:prSet presAssocID="{C0D717B1-E0DC-4345-975D-182FB9AFE581}" presName="connectorText" presStyleLbl="sibTrans2D1" presStyleIdx="0" presStyleCnt="3"/>
      <dgm:spPr/>
      <dgm:t>
        <a:bodyPr/>
        <a:lstStyle/>
        <a:p>
          <a:pPr rtl="1"/>
          <a:endParaRPr lang="he-IL"/>
        </a:p>
      </dgm:t>
    </dgm:pt>
    <dgm:pt modelId="{1720CB49-2DD4-468C-AF52-B4160B56E314}" type="pres">
      <dgm:prSet presAssocID="{60567087-8BFE-4632-901F-568D1DC3CB69}" presName="node" presStyleLbl="node1" presStyleIdx="1" presStyleCnt="4">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1" presStyleCnt="3"/>
      <dgm:spPr/>
      <dgm:t>
        <a:bodyPr/>
        <a:lstStyle/>
        <a:p>
          <a:pPr rtl="1"/>
          <a:endParaRPr lang="he-IL"/>
        </a:p>
      </dgm:t>
    </dgm:pt>
    <dgm:pt modelId="{9EFA7CD0-E12A-4283-815B-8165BF702FD6}" type="pres">
      <dgm:prSet presAssocID="{C923D492-4660-4669-B12B-5F004FF6F9F4}" presName="connectorText" presStyleLbl="sibTrans2D1" presStyleIdx="1" presStyleCnt="3"/>
      <dgm:spPr/>
      <dgm:t>
        <a:bodyPr/>
        <a:lstStyle/>
        <a:p>
          <a:pPr rtl="1"/>
          <a:endParaRPr lang="he-IL"/>
        </a:p>
      </dgm:t>
    </dgm:pt>
    <dgm:pt modelId="{D4665274-7591-4106-871A-FBA75C5AB5CD}" type="pres">
      <dgm:prSet presAssocID="{3AF99681-C564-4A8E-A8F1-04A794CDFC55}" presName="node" presStyleLbl="node1" presStyleIdx="2" presStyleCnt="4" custScaleX="143957" custScaleY="167047">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2" presStyleCnt="3"/>
      <dgm:spPr/>
      <dgm:t>
        <a:bodyPr/>
        <a:lstStyle/>
        <a:p>
          <a:pPr rtl="1"/>
          <a:endParaRPr lang="he-IL"/>
        </a:p>
      </dgm:t>
    </dgm:pt>
    <dgm:pt modelId="{7FFCB564-7199-4B85-B1AD-162DCA6CFD0E}" type="pres">
      <dgm:prSet presAssocID="{445B7A31-E731-47DD-B289-2712CD60BA08}" presName="connectorText" presStyleLbl="sibTrans2D1" presStyleIdx="2" presStyleCnt="3"/>
      <dgm:spPr/>
      <dgm:t>
        <a:bodyPr/>
        <a:lstStyle/>
        <a:p>
          <a:pPr rtl="1"/>
          <a:endParaRPr lang="he-IL"/>
        </a:p>
      </dgm:t>
    </dgm:pt>
    <dgm:pt modelId="{8CED9FEC-71DF-4899-B38D-97E38A32AE49}" type="pres">
      <dgm:prSet presAssocID="{F7F50A6D-361A-484C-866C-A6A6BC69D7F4}" presName="node" presStyleLbl="node1" presStyleIdx="3" presStyleCnt="4">
        <dgm:presLayoutVars>
          <dgm:bulletEnabled val="1"/>
        </dgm:presLayoutVars>
      </dgm:prSet>
      <dgm:spPr/>
      <dgm:t>
        <a:bodyPr/>
        <a:lstStyle/>
        <a:p>
          <a:pPr rtl="1"/>
          <a:endParaRPr lang="he-IL"/>
        </a:p>
      </dgm:t>
    </dgm:pt>
  </dgm:ptLst>
  <dgm:cxnLst>
    <dgm:cxn modelId="{8E9A3C28-674F-4922-BB27-146B5920673E}" type="presOf" srcId="{C923D492-4660-4669-B12B-5F004FF6F9F4}" destId="{9EFA7CD0-E12A-4283-815B-8165BF702FD6}" srcOrd="1" destOrd="0" presId="urn:microsoft.com/office/officeart/2005/8/layout/process2"/>
    <dgm:cxn modelId="{1FA9F5EF-2550-4A37-965A-89B35FD6F910}" type="presOf" srcId="{3AF99681-C564-4A8E-A8F1-04A794CDFC55}" destId="{D4665274-7591-4106-871A-FBA75C5AB5CD}" srcOrd="0" destOrd="0" presId="urn:microsoft.com/office/officeart/2005/8/layout/process2"/>
    <dgm:cxn modelId="{A92CEB15-F8DD-4A4C-BEA1-C685909F2F54}" type="presOf" srcId="{445B7A31-E731-47DD-B289-2712CD60BA08}" destId="{3A9A79A1-0D77-40B7-B9BC-029AC3E195FD}" srcOrd="0" destOrd="0" presId="urn:microsoft.com/office/officeart/2005/8/layout/process2"/>
    <dgm:cxn modelId="{2EBC9F77-F292-489E-9B72-A73431DE7BC3}" srcId="{0AF2F1F5-1577-4A29-9867-D8D15627AD13}" destId="{F7F50A6D-361A-484C-866C-A6A6BC69D7F4}" srcOrd="3" destOrd="0" parTransId="{FD9A6795-3475-49C8-A220-2C88E7F612BD}" sibTransId="{1CB36C06-DE45-4CA3-98CD-031544CD11F5}"/>
    <dgm:cxn modelId="{6F132807-73D0-4E68-B5CE-BD8538800BBE}" type="presOf" srcId="{C0D717B1-E0DC-4345-975D-182FB9AFE581}" destId="{C776469E-5491-49BB-9F34-B5FA9B8B47D1}" srcOrd="0" destOrd="0" presId="urn:microsoft.com/office/officeart/2005/8/layout/process2"/>
    <dgm:cxn modelId="{53554692-C104-4082-9115-AFC42E816315}" type="presOf" srcId="{C8D3B867-616C-4D93-8D2F-0646848D2DF5}" destId="{0C9B67B3-83C4-4A4D-BC95-E368E497E14E}" srcOrd="0" destOrd="0" presId="urn:microsoft.com/office/officeart/2005/8/layout/process2"/>
    <dgm:cxn modelId="{B4CC6422-AA64-4343-9558-71EAD43C2715}" type="presOf" srcId="{445B7A31-E731-47DD-B289-2712CD60BA08}" destId="{7FFCB564-7199-4B85-B1AD-162DCA6CFD0E}" srcOrd="1" destOrd="0" presId="urn:microsoft.com/office/officeart/2005/8/layout/process2"/>
    <dgm:cxn modelId="{9565B8C4-8DB0-4A3E-8E4A-BC4F2DB95591}" srcId="{0AF2F1F5-1577-4A29-9867-D8D15627AD13}" destId="{C8D3B867-616C-4D93-8D2F-0646848D2DF5}" srcOrd="0" destOrd="0" parTransId="{34A627C6-8A27-4DF3-B6AD-EFEEEB87B601}" sibTransId="{C0D717B1-E0DC-4345-975D-182FB9AFE581}"/>
    <dgm:cxn modelId="{2DB840A9-5994-42AB-BC04-8E64E9F93E84}" srcId="{0AF2F1F5-1577-4A29-9867-D8D15627AD13}" destId="{60567087-8BFE-4632-901F-568D1DC3CB69}" srcOrd="1" destOrd="0" parTransId="{9B810AD2-E78C-4C7C-B8DC-DE5BCABDA3DF}" sibTransId="{C923D492-4660-4669-B12B-5F004FF6F9F4}"/>
    <dgm:cxn modelId="{3B63416B-60BC-4664-8D73-8853A00D361F}" type="presOf" srcId="{F7F50A6D-361A-484C-866C-A6A6BC69D7F4}" destId="{8CED9FEC-71DF-4899-B38D-97E38A32AE49}" srcOrd="0" destOrd="0" presId="urn:microsoft.com/office/officeart/2005/8/layout/process2"/>
    <dgm:cxn modelId="{4F56FD89-00B1-42B2-9BCD-CC09CDFC5B07}" type="presOf" srcId="{C923D492-4660-4669-B12B-5F004FF6F9F4}" destId="{35D0E197-76FE-4C7A-B695-73B2B066F20F}" srcOrd="0" destOrd="0" presId="urn:microsoft.com/office/officeart/2005/8/layout/process2"/>
    <dgm:cxn modelId="{4353A3DD-4D9F-4998-896D-4994988A7546}" type="presOf" srcId="{C0D717B1-E0DC-4345-975D-182FB9AFE581}" destId="{223A1DDC-11A3-49DC-87C6-2F752F5510DF}" srcOrd="1" destOrd="0" presId="urn:microsoft.com/office/officeart/2005/8/layout/process2"/>
    <dgm:cxn modelId="{03F59F00-74F6-4FAA-8DE4-4348B0453814}" srcId="{0AF2F1F5-1577-4A29-9867-D8D15627AD13}" destId="{3AF99681-C564-4A8E-A8F1-04A794CDFC55}" srcOrd="2"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DA5A89ED-33E9-4503-AD6F-98CB9DAB00A2}" type="presOf" srcId="{60567087-8BFE-4632-901F-568D1DC3CB69}" destId="{1720CB49-2DD4-468C-AF52-B4160B56E314}" srcOrd="0" destOrd="0" presId="urn:microsoft.com/office/officeart/2005/8/layout/process2"/>
    <dgm:cxn modelId="{83A82E73-AF73-4512-AF1C-2EC1515A02BF}" type="presParOf" srcId="{3C6EEFC3-DF41-4291-8105-CD9D0D0E89CF}" destId="{0C9B67B3-83C4-4A4D-BC95-E368E497E14E}" srcOrd="0" destOrd="0" presId="urn:microsoft.com/office/officeart/2005/8/layout/process2"/>
    <dgm:cxn modelId="{93E44F4C-0974-4EE4-8258-400508AED735}" type="presParOf" srcId="{3C6EEFC3-DF41-4291-8105-CD9D0D0E89CF}" destId="{C776469E-5491-49BB-9F34-B5FA9B8B47D1}" srcOrd="1" destOrd="0" presId="urn:microsoft.com/office/officeart/2005/8/layout/process2"/>
    <dgm:cxn modelId="{BF3CD8DE-ED2C-4DFE-A9E4-E1DD3BAF4A44}" type="presParOf" srcId="{C776469E-5491-49BB-9F34-B5FA9B8B47D1}" destId="{223A1DDC-11A3-49DC-87C6-2F752F5510DF}" srcOrd="0" destOrd="0" presId="urn:microsoft.com/office/officeart/2005/8/layout/process2"/>
    <dgm:cxn modelId="{D1A0CC9A-973E-453F-AEC1-5CBFF201D0F8}" type="presParOf" srcId="{3C6EEFC3-DF41-4291-8105-CD9D0D0E89CF}" destId="{1720CB49-2DD4-468C-AF52-B4160B56E314}" srcOrd="2" destOrd="0" presId="urn:microsoft.com/office/officeart/2005/8/layout/process2"/>
    <dgm:cxn modelId="{658F0377-567E-47B5-8A7C-4BAB6AF1E1FB}" type="presParOf" srcId="{3C6EEFC3-DF41-4291-8105-CD9D0D0E89CF}" destId="{35D0E197-76FE-4C7A-B695-73B2B066F20F}" srcOrd="3" destOrd="0" presId="urn:microsoft.com/office/officeart/2005/8/layout/process2"/>
    <dgm:cxn modelId="{E7B7A7B2-228F-44D4-BD15-08CF78863F24}" type="presParOf" srcId="{35D0E197-76FE-4C7A-B695-73B2B066F20F}" destId="{9EFA7CD0-E12A-4283-815B-8165BF702FD6}" srcOrd="0" destOrd="0" presId="urn:microsoft.com/office/officeart/2005/8/layout/process2"/>
    <dgm:cxn modelId="{AB5117CB-BB1E-49E6-B185-FC7466AC7958}" type="presParOf" srcId="{3C6EEFC3-DF41-4291-8105-CD9D0D0E89CF}" destId="{D4665274-7591-4106-871A-FBA75C5AB5CD}" srcOrd="4" destOrd="0" presId="urn:microsoft.com/office/officeart/2005/8/layout/process2"/>
    <dgm:cxn modelId="{F33920F8-0838-4169-B34E-89F2F544500B}" type="presParOf" srcId="{3C6EEFC3-DF41-4291-8105-CD9D0D0E89CF}" destId="{3A9A79A1-0D77-40B7-B9BC-029AC3E195FD}" srcOrd="5" destOrd="0" presId="urn:microsoft.com/office/officeart/2005/8/layout/process2"/>
    <dgm:cxn modelId="{9591D21A-7D3E-48C7-B555-8BBD1B4B82D2}" type="presParOf" srcId="{3A9A79A1-0D77-40B7-B9BC-029AC3E195FD}" destId="{7FFCB564-7199-4B85-B1AD-162DCA6CFD0E}" srcOrd="0" destOrd="0" presId="urn:microsoft.com/office/officeart/2005/8/layout/process2"/>
    <dgm:cxn modelId="{11CD3671-60C3-48D3-843D-F11DE5767DBE}" type="presParOf" srcId="{3C6EEFC3-DF41-4291-8105-CD9D0D0E89CF}" destId="{8CED9FEC-71DF-4899-B38D-97E38A32AE49}"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a:solidFill>
          <a:srgbClr val="00B0F0">
            <a:alpha val="50000"/>
          </a:srgbClr>
        </a:solidFill>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0C9B67B3-83C4-4A4D-BC95-E368E497E14E}" type="pres">
      <dgm:prSet presAssocID="{C8D3B867-616C-4D93-8D2F-0646848D2DF5}" presName="node" presStyleLbl="node1" presStyleIdx="0" presStyleCnt="4" custScaleX="97935" custScaleY="99539">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0" presStyleCnt="3"/>
      <dgm:spPr/>
      <dgm:t>
        <a:bodyPr/>
        <a:lstStyle/>
        <a:p>
          <a:pPr rtl="1"/>
          <a:endParaRPr lang="he-IL"/>
        </a:p>
      </dgm:t>
    </dgm:pt>
    <dgm:pt modelId="{223A1DDC-11A3-49DC-87C6-2F752F5510DF}" type="pres">
      <dgm:prSet presAssocID="{C0D717B1-E0DC-4345-975D-182FB9AFE581}" presName="connectorText" presStyleLbl="sibTrans2D1" presStyleIdx="0" presStyleCnt="3"/>
      <dgm:spPr/>
      <dgm:t>
        <a:bodyPr/>
        <a:lstStyle/>
        <a:p>
          <a:pPr rtl="1"/>
          <a:endParaRPr lang="he-IL"/>
        </a:p>
      </dgm:t>
    </dgm:pt>
    <dgm:pt modelId="{1720CB49-2DD4-468C-AF52-B4160B56E314}" type="pres">
      <dgm:prSet presAssocID="{60567087-8BFE-4632-901F-568D1DC3CB69}" presName="node" presStyleLbl="node1" presStyleIdx="1" presStyleCnt="4">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1" presStyleCnt="3"/>
      <dgm:spPr/>
      <dgm:t>
        <a:bodyPr/>
        <a:lstStyle/>
        <a:p>
          <a:pPr rtl="1"/>
          <a:endParaRPr lang="he-IL"/>
        </a:p>
      </dgm:t>
    </dgm:pt>
    <dgm:pt modelId="{9EFA7CD0-E12A-4283-815B-8165BF702FD6}" type="pres">
      <dgm:prSet presAssocID="{C923D492-4660-4669-B12B-5F004FF6F9F4}" presName="connectorText" presStyleLbl="sibTrans2D1" presStyleIdx="1" presStyleCnt="3"/>
      <dgm:spPr/>
      <dgm:t>
        <a:bodyPr/>
        <a:lstStyle/>
        <a:p>
          <a:pPr rtl="1"/>
          <a:endParaRPr lang="he-IL"/>
        </a:p>
      </dgm:t>
    </dgm:pt>
    <dgm:pt modelId="{D4665274-7591-4106-871A-FBA75C5AB5CD}" type="pres">
      <dgm:prSet presAssocID="{3AF99681-C564-4A8E-A8F1-04A794CDFC55}" presName="node" presStyleLbl="node1" presStyleIdx="2" presStyleCnt="4">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2" presStyleCnt="3"/>
      <dgm:spPr/>
      <dgm:t>
        <a:bodyPr/>
        <a:lstStyle/>
        <a:p>
          <a:pPr rtl="1"/>
          <a:endParaRPr lang="he-IL"/>
        </a:p>
      </dgm:t>
    </dgm:pt>
    <dgm:pt modelId="{7FFCB564-7199-4B85-B1AD-162DCA6CFD0E}" type="pres">
      <dgm:prSet presAssocID="{445B7A31-E731-47DD-B289-2712CD60BA08}" presName="connectorText" presStyleLbl="sibTrans2D1" presStyleIdx="2" presStyleCnt="3"/>
      <dgm:spPr/>
      <dgm:t>
        <a:bodyPr/>
        <a:lstStyle/>
        <a:p>
          <a:pPr rtl="1"/>
          <a:endParaRPr lang="he-IL"/>
        </a:p>
      </dgm:t>
    </dgm:pt>
    <dgm:pt modelId="{8CED9FEC-71DF-4899-B38D-97E38A32AE49}" type="pres">
      <dgm:prSet presAssocID="{F7F50A6D-361A-484C-866C-A6A6BC69D7F4}" presName="node" presStyleLbl="node1" presStyleIdx="3" presStyleCnt="4" custScaleX="152197" custScaleY="168924">
        <dgm:presLayoutVars>
          <dgm:bulletEnabled val="1"/>
        </dgm:presLayoutVars>
      </dgm:prSet>
      <dgm:spPr/>
      <dgm:t>
        <a:bodyPr/>
        <a:lstStyle/>
        <a:p>
          <a:pPr rtl="1"/>
          <a:endParaRPr lang="he-IL"/>
        </a:p>
      </dgm:t>
    </dgm:pt>
  </dgm:ptLst>
  <dgm:cxnLst>
    <dgm:cxn modelId="{8E9A3C28-674F-4922-BB27-146B5920673E}" type="presOf" srcId="{C923D492-4660-4669-B12B-5F004FF6F9F4}" destId="{9EFA7CD0-E12A-4283-815B-8165BF702FD6}" srcOrd="1" destOrd="0" presId="urn:microsoft.com/office/officeart/2005/8/layout/process2"/>
    <dgm:cxn modelId="{1FA9F5EF-2550-4A37-965A-89B35FD6F910}" type="presOf" srcId="{3AF99681-C564-4A8E-A8F1-04A794CDFC55}" destId="{D4665274-7591-4106-871A-FBA75C5AB5CD}" srcOrd="0" destOrd="0" presId="urn:microsoft.com/office/officeart/2005/8/layout/process2"/>
    <dgm:cxn modelId="{A92CEB15-F8DD-4A4C-BEA1-C685909F2F54}" type="presOf" srcId="{445B7A31-E731-47DD-B289-2712CD60BA08}" destId="{3A9A79A1-0D77-40B7-B9BC-029AC3E195FD}" srcOrd="0" destOrd="0" presId="urn:microsoft.com/office/officeart/2005/8/layout/process2"/>
    <dgm:cxn modelId="{2EBC9F77-F292-489E-9B72-A73431DE7BC3}" srcId="{0AF2F1F5-1577-4A29-9867-D8D15627AD13}" destId="{F7F50A6D-361A-484C-866C-A6A6BC69D7F4}" srcOrd="3" destOrd="0" parTransId="{FD9A6795-3475-49C8-A220-2C88E7F612BD}" sibTransId="{1CB36C06-DE45-4CA3-98CD-031544CD11F5}"/>
    <dgm:cxn modelId="{6F132807-73D0-4E68-B5CE-BD8538800BBE}" type="presOf" srcId="{C0D717B1-E0DC-4345-975D-182FB9AFE581}" destId="{C776469E-5491-49BB-9F34-B5FA9B8B47D1}" srcOrd="0" destOrd="0" presId="urn:microsoft.com/office/officeart/2005/8/layout/process2"/>
    <dgm:cxn modelId="{53554692-C104-4082-9115-AFC42E816315}" type="presOf" srcId="{C8D3B867-616C-4D93-8D2F-0646848D2DF5}" destId="{0C9B67B3-83C4-4A4D-BC95-E368E497E14E}" srcOrd="0" destOrd="0" presId="urn:microsoft.com/office/officeart/2005/8/layout/process2"/>
    <dgm:cxn modelId="{B4CC6422-AA64-4343-9558-71EAD43C2715}" type="presOf" srcId="{445B7A31-E731-47DD-B289-2712CD60BA08}" destId="{7FFCB564-7199-4B85-B1AD-162DCA6CFD0E}" srcOrd="1" destOrd="0" presId="urn:microsoft.com/office/officeart/2005/8/layout/process2"/>
    <dgm:cxn modelId="{9565B8C4-8DB0-4A3E-8E4A-BC4F2DB95591}" srcId="{0AF2F1F5-1577-4A29-9867-D8D15627AD13}" destId="{C8D3B867-616C-4D93-8D2F-0646848D2DF5}" srcOrd="0" destOrd="0" parTransId="{34A627C6-8A27-4DF3-B6AD-EFEEEB87B601}" sibTransId="{C0D717B1-E0DC-4345-975D-182FB9AFE581}"/>
    <dgm:cxn modelId="{2DB840A9-5994-42AB-BC04-8E64E9F93E84}" srcId="{0AF2F1F5-1577-4A29-9867-D8D15627AD13}" destId="{60567087-8BFE-4632-901F-568D1DC3CB69}" srcOrd="1" destOrd="0" parTransId="{9B810AD2-E78C-4C7C-B8DC-DE5BCABDA3DF}" sibTransId="{C923D492-4660-4669-B12B-5F004FF6F9F4}"/>
    <dgm:cxn modelId="{3B63416B-60BC-4664-8D73-8853A00D361F}" type="presOf" srcId="{F7F50A6D-361A-484C-866C-A6A6BC69D7F4}" destId="{8CED9FEC-71DF-4899-B38D-97E38A32AE49}" srcOrd="0" destOrd="0" presId="urn:microsoft.com/office/officeart/2005/8/layout/process2"/>
    <dgm:cxn modelId="{4F56FD89-00B1-42B2-9BCD-CC09CDFC5B07}" type="presOf" srcId="{C923D492-4660-4669-B12B-5F004FF6F9F4}" destId="{35D0E197-76FE-4C7A-B695-73B2B066F20F}" srcOrd="0" destOrd="0" presId="urn:microsoft.com/office/officeart/2005/8/layout/process2"/>
    <dgm:cxn modelId="{4353A3DD-4D9F-4998-896D-4994988A7546}" type="presOf" srcId="{C0D717B1-E0DC-4345-975D-182FB9AFE581}" destId="{223A1DDC-11A3-49DC-87C6-2F752F5510DF}" srcOrd="1" destOrd="0" presId="urn:microsoft.com/office/officeart/2005/8/layout/process2"/>
    <dgm:cxn modelId="{03F59F00-74F6-4FAA-8DE4-4348B0453814}" srcId="{0AF2F1F5-1577-4A29-9867-D8D15627AD13}" destId="{3AF99681-C564-4A8E-A8F1-04A794CDFC55}" srcOrd="2"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DA5A89ED-33E9-4503-AD6F-98CB9DAB00A2}" type="presOf" srcId="{60567087-8BFE-4632-901F-568D1DC3CB69}" destId="{1720CB49-2DD4-468C-AF52-B4160B56E314}" srcOrd="0" destOrd="0" presId="urn:microsoft.com/office/officeart/2005/8/layout/process2"/>
    <dgm:cxn modelId="{83A82E73-AF73-4512-AF1C-2EC1515A02BF}" type="presParOf" srcId="{3C6EEFC3-DF41-4291-8105-CD9D0D0E89CF}" destId="{0C9B67B3-83C4-4A4D-BC95-E368E497E14E}" srcOrd="0" destOrd="0" presId="urn:microsoft.com/office/officeart/2005/8/layout/process2"/>
    <dgm:cxn modelId="{93E44F4C-0974-4EE4-8258-400508AED735}" type="presParOf" srcId="{3C6EEFC3-DF41-4291-8105-CD9D0D0E89CF}" destId="{C776469E-5491-49BB-9F34-B5FA9B8B47D1}" srcOrd="1" destOrd="0" presId="urn:microsoft.com/office/officeart/2005/8/layout/process2"/>
    <dgm:cxn modelId="{BF3CD8DE-ED2C-4DFE-A9E4-E1DD3BAF4A44}" type="presParOf" srcId="{C776469E-5491-49BB-9F34-B5FA9B8B47D1}" destId="{223A1DDC-11A3-49DC-87C6-2F752F5510DF}" srcOrd="0" destOrd="0" presId="urn:microsoft.com/office/officeart/2005/8/layout/process2"/>
    <dgm:cxn modelId="{D1A0CC9A-973E-453F-AEC1-5CBFF201D0F8}" type="presParOf" srcId="{3C6EEFC3-DF41-4291-8105-CD9D0D0E89CF}" destId="{1720CB49-2DD4-468C-AF52-B4160B56E314}" srcOrd="2" destOrd="0" presId="urn:microsoft.com/office/officeart/2005/8/layout/process2"/>
    <dgm:cxn modelId="{658F0377-567E-47B5-8A7C-4BAB6AF1E1FB}" type="presParOf" srcId="{3C6EEFC3-DF41-4291-8105-CD9D0D0E89CF}" destId="{35D0E197-76FE-4C7A-B695-73B2B066F20F}" srcOrd="3" destOrd="0" presId="urn:microsoft.com/office/officeart/2005/8/layout/process2"/>
    <dgm:cxn modelId="{E7B7A7B2-228F-44D4-BD15-08CF78863F24}" type="presParOf" srcId="{35D0E197-76FE-4C7A-B695-73B2B066F20F}" destId="{9EFA7CD0-E12A-4283-815B-8165BF702FD6}" srcOrd="0" destOrd="0" presId="urn:microsoft.com/office/officeart/2005/8/layout/process2"/>
    <dgm:cxn modelId="{AB5117CB-BB1E-49E6-B185-FC7466AC7958}" type="presParOf" srcId="{3C6EEFC3-DF41-4291-8105-CD9D0D0E89CF}" destId="{D4665274-7591-4106-871A-FBA75C5AB5CD}" srcOrd="4" destOrd="0" presId="urn:microsoft.com/office/officeart/2005/8/layout/process2"/>
    <dgm:cxn modelId="{F33920F8-0838-4169-B34E-89F2F544500B}" type="presParOf" srcId="{3C6EEFC3-DF41-4291-8105-CD9D0D0E89CF}" destId="{3A9A79A1-0D77-40B7-B9BC-029AC3E195FD}" srcOrd="5" destOrd="0" presId="urn:microsoft.com/office/officeart/2005/8/layout/process2"/>
    <dgm:cxn modelId="{9591D21A-7D3E-48C7-B555-8BBD1B4B82D2}" type="presParOf" srcId="{3A9A79A1-0D77-40B7-B9BC-029AC3E195FD}" destId="{7FFCB564-7199-4B85-B1AD-162DCA6CFD0E}" srcOrd="0" destOrd="0" presId="urn:microsoft.com/office/officeart/2005/8/layout/process2"/>
    <dgm:cxn modelId="{11CD3671-60C3-48D3-843D-F11DE5767DBE}" type="presParOf" srcId="{3C6EEFC3-DF41-4291-8105-CD9D0D0E89CF}" destId="{8CED9FEC-71DF-4899-B38D-97E38A32AE49}"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119837-5B71-4D44-BB01-DB0B084933C8}" type="doc">
      <dgm:prSet loTypeId="urn:microsoft.com/office/officeart/2005/8/layout/hierarchy3" loCatId="relationship" qsTypeId="urn:microsoft.com/office/officeart/2005/8/quickstyle/simple1" qsCatId="simple" csTypeId="urn:microsoft.com/office/officeart/2005/8/colors/colorful1" csCatId="colorful" phldr="1"/>
      <dgm:spPr/>
      <dgm:t>
        <a:bodyPr rtlCol="1"/>
        <a:lstStyle/>
        <a:p>
          <a:pPr rtl="1"/>
          <a:endParaRPr lang="en-US"/>
        </a:p>
      </dgm:t>
    </dgm:pt>
    <dgm:pt modelId="{477D14C5-CED9-4CFC-B338-DFB0C8090B9F}">
      <dgm:prSet phldrT="[Text]"/>
      <dgm:spPr>
        <a:solidFill>
          <a:schemeClr val="accent2">
            <a:lumMod val="75000"/>
          </a:schemeClr>
        </a:solidFill>
        <a:ln>
          <a:noFill/>
        </a:ln>
      </dgm:spPr>
      <dgm:t>
        <a:bodyPr rtlCol="1"/>
        <a:lstStyle/>
        <a:p>
          <a:pPr rtl="1"/>
          <a:r>
            <a:rPr lang="he" noProof="0" dirty="0">
              <a:latin typeface="Tahoma" panose="020B0604030504040204" pitchFamily="34" charset="0"/>
              <a:ea typeface="Tahoma" panose="020B0604030504040204" pitchFamily="34" charset="0"/>
              <a:cs typeface="Tahoma" panose="020B0604030504040204" pitchFamily="34" charset="0"/>
            </a:rPr>
            <a:t>קבוצה א'</a:t>
          </a:r>
        </a:p>
      </dgm:t>
    </dgm:pt>
    <dgm:pt modelId="{92DFCBC7-BC14-4697-8ECD-BF0D5B1EDA3B}" type="parTrans" cxnId="{7D461F02-AB37-447A-AC6B-D31C4D2EC6A9}">
      <dgm:prSet/>
      <dgm:spPr/>
      <dgm:t>
        <a:bodyPr rtlCol="1"/>
        <a:lstStyle/>
        <a:p>
          <a:pPr rtl="1"/>
          <a:endParaRPr lang="en-US"/>
        </a:p>
      </dgm:t>
    </dgm:pt>
    <dgm:pt modelId="{87E3C0DB-7BEE-424E-8E11-B838D238D595}" type="sibTrans" cxnId="{7D461F02-AB37-447A-AC6B-D31C4D2EC6A9}">
      <dgm:prSet/>
      <dgm:spPr/>
      <dgm:t>
        <a:bodyPr rtlCol="1"/>
        <a:lstStyle/>
        <a:p>
          <a:pPr rtl="1"/>
          <a:endParaRPr lang="en-US"/>
        </a:p>
      </dgm:t>
    </dgm:pt>
    <dgm:pt modelId="{C111C18A-FD96-4E63-821A-54D70D8DC65F}">
      <dgm:prSet phldrT="[Text]"/>
      <dgm:spPr/>
      <dgm:t>
        <a:bodyPr rtlCol="1"/>
        <a:lstStyle/>
        <a:p>
          <a:pPr rtl="1"/>
          <a:r>
            <a:rPr lang="he" noProof="0" dirty="0">
              <a:latin typeface="Tahoma" panose="020B0604030504040204" pitchFamily="34" charset="0"/>
              <a:ea typeface="Tahoma" panose="020B0604030504040204" pitchFamily="34" charset="0"/>
              <a:cs typeface="Tahoma" panose="020B0604030504040204" pitchFamily="34" charset="0"/>
            </a:rPr>
            <a:t>משימה 1</a:t>
          </a:r>
        </a:p>
      </dgm:t>
    </dgm:pt>
    <dgm:pt modelId="{83BE74EF-FAB4-45A2-BBED-7CD5259AB210}" type="parTrans" cxnId="{FFD8B471-C98F-4DB5-8DE3-2AB7E896ADD5}">
      <dgm:prSet/>
      <dgm:spPr/>
      <dgm:t>
        <a:bodyPr rtlCol="1"/>
        <a:lstStyle/>
        <a:p>
          <a:pPr rtl="1"/>
          <a:endParaRPr lang="en-US"/>
        </a:p>
      </dgm:t>
    </dgm:pt>
    <dgm:pt modelId="{B4F34DE2-2DAE-4F88-8C78-BD8892EBF4FF}" type="sibTrans" cxnId="{FFD8B471-C98F-4DB5-8DE3-2AB7E896ADD5}">
      <dgm:prSet/>
      <dgm:spPr/>
      <dgm:t>
        <a:bodyPr rtlCol="1"/>
        <a:lstStyle/>
        <a:p>
          <a:pPr rtl="1"/>
          <a:endParaRPr lang="en-US"/>
        </a:p>
      </dgm:t>
    </dgm:pt>
    <dgm:pt modelId="{33EAD35F-38F2-4CB7-9A6D-B04FFD8A51FD}">
      <dgm:prSet phldrT="[Text]"/>
      <dgm:spPr/>
      <dgm:t>
        <a:bodyPr rtlCol="1"/>
        <a:lstStyle/>
        <a:p>
          <a:pPr rtl="1"/>
          <a:r>
            <a:rPr lang="he" noProof="0" dirty="0">
              <a:latin typeface="Tahoma" panose="020B0604030504040204" pitchFamily="34" charset="0"/>
              <a:ea typeface="Tahoma" panose="020B0604030504040204" pitchFamily="34" charset="0"/>
              <a:cs typeface="Tahoma" panose="020B0604030504040204" pitchFamily="34" charset="0"/>
            </a:rPr>
            <a:t>משימה 2</a:t>
          </a:r>
        </a:p>
      </dgm:t>
    </dgm:pt>
    <dgm:pt modelId="{81FE7DB1-4BFC-4407-80A9-E5514E94C61D}" type="parTrans" cxnId="{FAC3D40F-8E66-452D-9CA4-C2871F2D10EF}">
      <dgm:prSet/>
      <dgm:spPr/>
      <dgm:t>
        <a:bodyPr rtlCol="1"/>
        <a:lstStyle/>
        <a:p>
          <a:pPr rtl="1"/>
          <a:endParaRPr lang="en-US"/>
        </a:p>
      </dgm:t>
    </dgm:pt>
    <dgm:pt modelId="{4B66B839-1910-459B-92B2-14846EBA7A70}" type="sibTrans" cxnId="{FAC3D40F-8E66-452D-9CA4-C2871F2D10EF}">
      <dgm:prSet/>
      <dgm:spPr/>
      <dgm:t>
        <a:bodyPr rtlCol="1"/>
        <a:lstStyle/>
        <a:p>
          <a:pPr rtl="1"/>
          <a:endParaRPr lang="en-US"/>
        </a:p>
      </dgm:t>
    </dgm:pt>
    <dgm:pt modelId="{3C67E77D-62FA-499D-B5E6-E79A091C5267}">
      <dgm:prSet phldrT="[Text]"/>
      <dgm:spPr>
        <a:ln>
          <a:noFill/>
        </a:ln>
      </dgm:spPr>
      <dgm:t>
        <a:bodyPr rtlCol="1"/>
        <a:lstStyle/>
        <a:p>
          <a:pPr rtl="1"/>
          <a:r>
            <a:rPr lang="he" noProof="0" dirty="0">
              <a:latin typeface="Tahoma" panose="020B0604030504040204" pitchFamily="34" charset="0"/>
              <a:ea typeface="Tahoma" panose="020B0604030504040204" pitchFamily="34" charset="0"/>
              <a:cs typeface="Tahoma" panose="020B0604030504040204" pitchFamily="34" charset="0"/>
            </a:rPr>
            <a:t>קבוצה ב'</a:t>
          </a:r>
        </a:p>
      </dgm:t>
    </dgm:pt>
    <dgm:pt modelId="{5337D229-E330-4525-B0FA-14EC5A80604A}" type="parTrans" cxnId="{32AA6160-4426-4C4D-93AE-E2F474E37AD9}">
      <dgm:prSet/>
      <dgm:spPr/>
      <dgm:t>
        <a:bodyPr rtlCol="1"/>
        <a:lstStyle/>
        <a:p>
          <a:pPr rtl="1"/>
          <a:endParaRPr lang="en-US"/>
        </a:p>
      </dgm:t>
    </dgm:pt>
    <dgm:pt modelId="{C056AC5D-B04E-4376-A1CB-3EAB7BE5AF5B}" type="sibTrans" cxnId="{32AA6160-4426-4C4D-93AE-E2F474E37AD9}">
      <dgm:prSet/>
      <dgm:spPr/>
      <dgm:t>
        <a:bodyPr rtlCol="1"/>
        <a:lstStyle/>
        <a:p>
          <a:pPr rtl="1"/>
          <a:endParaRPr lang="en-US"/>
        </a:p>
      </dgm:t>
    </dgm:pt>
    <dgm:pt modelId="{D6510970-8F9C-4B45-A0F3-6ACB9AA76D40}">
      <dgm:prSet phldrT="[Text]"/>
      <dgm:spPr/>
      <dgm:t>
        <a:bodyPr rtlCol="1"/>
        <a:lstStyle/>
        <a:p>
          <a:pPr rtl="1"/>
          <a:r>
            <a:rPr lang="he" noProof="0" dirty="0">
              <a:latin typeface="Tahoma" panose="020B0604030504040204" pitchFamily="34" charset="0"/>
              <a:ea typeface="Tahoma" panose="020B0604030504040204" pitchFamily="34" charset="0"/>
              <a:cs typeface="Tahoma" panose="020B0604030504040204" pitchFamily="34" charset="0"/>
            </a:rPr>
            <a:t>משימה 1</a:t>
          </a:r>
        </a:p>
      </dgm:t>
    </dgm:pt>
    <dgm:pt modelId="{7A9FC291-2B6A-4475-8B09-917F9F09E3AB}" type="parTrans" cxnId="{C6E7222A-5F84-456A-9806-D51868FAF8A9}">
      <dgm:prSet/>
      <dgm:spPr/>
      <dgm:t>
        <a:bodyPr rtlCol="1"/>
        <a:lstStyle/>
        <a:p>
          <a:pPr rtl="1"/>
          <a:endParaRPr lang="en-US"/>
        </a:p>
      </dgm:t>
    </dgm:pt>
    <dgm:pt modelId="{4B87F32C-3630-48F2-9114-4262C0BEEA9E}" type="sibTrans" cxnId="{C6E7222A-5F84-456A-9806-D51868FAF8A9}">
      <dgm:prSet/>
      <dgm:spPr/>
      <dgm:t>
        <a:bodyPr rtlCol="1"/>
        <a:lstStyle/>
        <a:p>
          <a:pPr rtl="1"/>
          <a:endParaRPr lang="en-US"/>
        </a:p>
      </dgm:t>
    </dgm:pt>
    <dgm:pt modelId="{709ED9DC-E391-4C6C-B788-93F1C2EFB6FD}">
      <dgm:prSet phldrT="[Text]"/>
      <dgm:spPr/>
      <dgm:t>
        <a:bodyPr rtlCol="1"/>
        <a:lstStyle/>
        <a:p>
          <a:pPr rtl="1"/>
          <a:r>
            <a:rPr lang="he" noProof="0" dirty="0">
              <a:latin typeface="Tahoma" panose="020B0604030504040204" pitchFamily="34" charset="0"/>
              <a:ea typeface="Tahoma" panose="020B0604030504040204" pitchFamily="34" charset="0"/>
              <a:cs typeface="Tahoma" panose="020B0604030504040204" pitchFamily="34" charset="0"/>
            </a:rPr>
            <a:t>משימה 2</a:t>
          </a:r>
        </a:p>
      </dgm:t>
    </dgm:pt>
    <dgm:pt modelId="{B5FA6CF0-E0A0-46A0-93C9-B722B31A8A9C}" type="parTrans" cxnId="{78E3C3B3-FD19-41A6-A9CC-BB3375A6FF81}">
      <dgm:prSet/>
      <dgm:spPr/>
      <dgm:t>
        <a:bodyPr rtlCol="1"/>
        <a:lstStyle/>
        <a:p>
          <a:pPr rtl="1"/>
          <a:endParaRPr lang="en-US"/>
        </a:p>
      </dgm:t>
    </dgm:pt>
    <dgm:pt modelId="{F3C03C29-D7FF-4D61-8D75-8B75B2F589EC}" type="sibTrans" cxnId="{78E3C3B3-FD19-41A6-A9CC-BB3375A6FF81}">
      <dgm:prSet/>
      <dgm:spPr/>
      <dgm:t>
        <a:bodyPr rtlCol="1"/>
        <a:lstStyle/>
        <a:p>
          <a:pPr rtl="1"/>
          <a:endParaRPr lang="en-US"/>
        </a:p>
      </dgm:t>
    </dgm:pt>
    <dgm:pt modelId="{944DDEEE-85BF-40A7-8E7C-D9F7A88BCBF5}">
      <dgm:prSet phldrT="[Text]"/>
      <dgm:spPr/>
      <dgm:t>
        <a:bodyPr rtlCol="1"/>
        <a:lstStyle/>
        <a:p>
          <a:pPr rtl="1"/>
          <a:r>
            <a:rPr lang="he" noProof="0" dirty="0">
              <a:latin typeface="Tahoma" panose="020B0604030504040204" pitchFamily="34" charset="0"/>
              <a:ea typeface="Tahoma" panose="020B0604030504040204" pitchFamily="34" charset="0"/>
              <a:cs typeface="Tahoma" panose="020B0604030504040204" pitchFamily="34" charset="0"/>
            </a:rPr>
            <a:t>משימה 3</a:t>
          </a:r>
        </a:p>
      </dgm:t>
    </dgm:pt>
    <dgm:pt modelId="{96E48E8C-6815-486B-913A-46E906683CA5}" type="parTrans" cxnId="{52554D45-D369-47D0-9A69-8D83F42E756F}">
      <dgm:prSet/>
      <dgm:spPr/>
      <dgm:t>
        <a:bodyPr rtlCol="1"/>
        <a:lstStyle/>
        <a:p>
          <a:pPr rtl="1"/>
          <a:endParaRPr lang="en-US"/>
        </a:p>
      </dgm:t>
    </dgm:pt>
    <dgm:pt modelId="{1900C70F-712D-42B9-9131-8AFF6E443C7B}" type="sibTrans" cxnId="{52554D45-D369-47D0-9A69-8D83F42E756F}">
      <dgm:prSet/>
      <dgm:spPr/>
      <dgm:t>
        <a:bodyPr rtlCol="1"/>
        <a:lstStyle/>
        <a:p>
          <a:pPr rtl="1"/>
          <a:endParaRPr lang="en-US"/>
        </a:p>
      </dgm:t>
    </dgm:pt>
    <dgm:pt modelId="{E1ECB3F7-5344-453E-AEA2-CAA73EB0DABA}" type="pres">
      <dgm:prSet presAssocID="{90119837-5B71-4D44-BB01-DB0B084933C8}" presName="diagram" presStyleCnt="0">
        <dgm:presLayoutVars>
          <dgm:chPref val="1"/>
          <dgm:dir val="rev"/>
          <dgm:animOne val="branch"/>
          <dgm:animLvl val="lvl"/>
          <dgm:resizeHandles/>
        </dgm:presLayoutVars>
      </dgm:prSet>
      <dgm:spPr/>
      <dgm:t>
        <a:bodyPr/>
        <a:lstStyle/>
        <a:p>
          <a:pPr rtl="1"/>
          <a:endParaRPr lang="he-IL"/>
        </a:p>
      </dgm:t>
    </dgm:pt>
    <dgm:pt modelId="{9FE87B32-31C8-4CDD-B08E-24E52DE4CE78}" type="pres">
      <dgm:prSet presAssocID="{477D14C5-CED9-4CFC-B338-DFB0C8090B9F}" presName="root" presStyleCnt="0"/>
      <dgm:spPr/>
    </dgm:pt>
    <dgm:pt modelId="{695DCA82-6066-40ED-A15A-6FDE682D723D}" type="pres">
      <dgm:prSet presAssocID="{477D14C5-CED9-4CFC-B338-DFB0C8090B9F}" presName="rootComposite" presStyleCnt="0"/>
      <dgm:spPr/>
    </dgm:pt>
    <dgm:pt modelId="{B9700976-E85B-495D-B103-872B61698E32}" type="pres">
      <dgm:prSet presAssocID="{477D14C5-CED9-4CFC-B338-DFB0C8090B9F}" presName="rootText" presStyleLbl="node1" presStyleIdx="0" presStyleCnt="2"/>
      <dgm:spPr/>
      <dgm:t>
        <a:bodyPr/>
        <a:lstStyle/>
        <a:p>
          <a:pPr rtl="1"/>
          <a:endParaRPr lang="he-IL"/>
        </a:p>
      </dgm:t>
    </dgm:pt>
    <dgm:pt modelId="{B62D9734-DA9E-46AA-A75B-F6A8EBEB531F}" type="pres">
      <dgm:prSet presAssocID="{477D14C5-CED9-4CFC-B338-DFB0C8090B9F}" presName="rootConnector" presStyleLbl="node1" presStyleIdx="0" presStyleCnt="2"/>
      <dgm:spPr/>
      <dgm:t>
        <a:bodyPr/>
        <a:lstStyle/>
        <a:p>
          <a:pPr rtl="1"/>
          <a:endParaRPr lang="he-IL"/>
        </a:p>
      </dgm:t>
    </dgm:pt>
    <dgm:pt modelId="{36838E61-FB53-46D8-BAE4-E8663A272959}" type="pres">
      <dgm:prSet presAssocID="{477D14C5-CED9-4CFC-B338-DFB0C8090B9F}" presName="childShape" presStyleCnt="0"/>
      <dgm:spPr/>
    </dgm:pt>
    <dgm:pt modelId="{01B46424-51BE-46E7-8507-830F5370350D}" type="pres">
      <dgm:prSet presAssocID="{83BE74EF-FAB4-45A2-BBED-7CD5259AB210}" presName="Name13" presStyleLbl="parChTrans1D2" presStyleIdx="0" presStyleCnt="5"/>
      <dgm:spPr/>
      <dgm:t>
        <a:bodyPr/>
        <a:lstStyle/>
        <a:p>
          <a:pPr rtl="1"/>
          <a:endParaRPr lang="he-IL"/>
        </a:p>
      </dgm:t>
    </dgm:pt>
    <dgm:pt modelId="{AB7F83CD-CC33-41D3-A8B3-A64B9D8F17C5}" type="pres">
      <dgm:prSet presAssocID="{C111C18A-FD96-4E63-821A-54D70D8DC65F}" presName="childText" presStyleLbl="bgAcc1" presStyleIdx="0" presStyleCnt="5">
        <dgm:presLayoutVars>
          <dgm:bulletEnabled val="1"/>
        </dgm:presLayoutVars>
      </dgm:prSet>
      <dgm:spPr/>
      <dgm:t>
        <a:bodyPr/>
        <a:lstStyle/>
        <a:p>
          <a:pPr rtl="1"/>
          <a:endParaRPr lang="he-IL"/>
        </a:p>
      </dgm:t>
    </dgm:pt>
    <dgm:pt modelId="{A13D2311-7E4F-467B-B75E-03829038DDB3}" type="pres">
      <dgm:prSet presAssocID="{81FE7DB1-4BFC-4407-80A9-E5514E94C61D}" presName="Name13" presStyleLbl="parChTrans1D2" presStyleIdx="1" presStyleCnt="5"/>
      <dgm:spPr/>
      <dgm:t>
        <a:bodyPr/>
        <a:lstStyle/>
        <a:p>
          <a:pPr rtl="1"/>
          <a:endParaRPr lang="he-IL"/>
        </a:p>
      </dgm:t>
    </dgm:pt>
    <dgm:pt modelId="{8794BCF4-37F3-44F5-BD23-174D99D50D66}" type="pres">
      <dgm:prSet presAssocID="{33EAD35F-38F2-4CB7-9A6D-B04FFD8A51FD}" presName="childText" presStyleLbl="bgAcc1" presStyleIdx="1" presStyleCnt="5">
        <dgm:presLayoutVars>
          <dgm:bulletEnabled val="1"/>
        </dgm:presLayoutVars>
      </dgm:prSet>
      <dgm:spPr/>
      <dgm:t>
        <a:bodyPr/>
        <a:lstStyle/>
        <a:p>
          <a:pPr rtl="1"/>
          <a:endParaRPr lang="he-IL"/>
        </a:p>
      </dgm:t>
    </dgm:pt>
    <dgm:pt modelId="{35392C3E-5634-4F0B-84FD-38AC8E2176CC}" type="pres">
      <dgm:prSet presAssocID="{3C67E77D-62FA-499D-B5E6-E79A091C5267}" presName="root" presStyleCnt="0"/>
      <dgm:spPr/>
    </dgm:pt>
    <dgm:pt modelId="{C2840127-AC1F-4D2F-9F6B-E3BB001D4AF1}" type="pres">
      <dgm:prSet presAssocID="{3C67E77D-62FA-499D-B5E6-E79A091C5267}" presName="rootComposite" presStyleCnt="0"/>
      <dgm:spPr/>
    </dgm:pt>
    <dgm:pt modelId="{B53087BD-B014-4C09-8359-ABD9D1B2C2A7}" type="pres">
      <dgm:prSet presAssocID="{3C67E77D-62FA-499D-B5E6-E79A091C5267}" presName="rootText" presStyleLbl="node1" presStyleIdx="1" presStyleCnt="2"/>
      <dgm:spPr/>
      <dgm:t>
        <a:bodyPr/>
        <a:lstStyle/>
        <a:p>
          <a:pPr rtl="1"/>
          <a:endParaRPr lang="he-IL"/>
        </a:p>
      </dgm:t>
    </dgm:pt>
    <dgm:pt modelId="{711A2D00-C5A0-4F13-B629-FD1B6B280C44}" type="pres">
      <dgm:prSet presAssocID="{3C67E77D-62FA-499D-B5E6-E79A091C5267}" presName="rootConnector" presStyleLbl="node1" presStyleIdx="1" presStyleCnt="2"/>
      <dgm:spPr/>
      <dgm:t>
        <a:bodyPr/>
        <a:lstStyle/>
        <a:p>
          <a:pPr rtl="1"/>
          <a:endParaRPr lang="he-IL"/>
        </a:p>
      </dgm:t>
    </dgm:pt>
    <dgm:pt modelId="{AD0152DF-B099-4C31-9F29-68B51FE64AD1}" type="pres">
      <dgm:prSet presAssocID="{3C67E77D-62FA-499D-B5E6-E79A091C5267}" presName="childShape" presStyleCnt="0"/>
      <dgm:spPr/>
    </dgm:pt>
    <dgm:pt modelId="{369F92C9-0DAE-4800-AB3A-DD84D3F53EA0}" type="pres">
      <dgm:prSet presAssocID="{7A9FC291-2B6A-4475-8B09-917F9F09E3AB}" presName="Name13" presStyleLbl="parChTrans1D2" presStyleIdx="2" presStyleCnt="5"/>
      <dgm:spPr/>
      <dgm:t>
        <a:bodyPr/>
        <a:lstStyle/>
        <a:p>
          <a:pPr rtl="1"/>
          <a:endParaRPr lang="he-IL"/>
        </a:p>
      </dgm:t>
    </dgm:pt>
    <dgm:pt modelId="{163E0E09-3766-4BC9-A140-3A06FBBD769A}" type="pres">
      <dgm:prSet presAssocID="{D6510970-8F9C-4B45-A0F3-6ACB9AA76D40}" presName="childText" presStyleLbl="bgAcc1" presStyleIdx="2" presStyleCnt="5">
        <dgm:presLayoutVars>
          <dgm:bulletEnabled val="1"/>
        </dgm:presLayoutVars>
      </dgm:prSet>
      <dgm:spPr/>
      <dgm:t>
        <a:bodyPr/>
        <a:lstStyle/>
        <a:p>
          <a:pPr rtl="1"/>
          <a:endParaRPr lang="he-IL"/>
        </a:p>
      </dgm:t>
    </dgm:pt>
    <dgm:pt modelId="{80757C65-B623-457B-BD42-01209E6139BD}" type="pres">
      <dgm:prSet presAssocID="{B5FA6CF0-E0A0-46A0-93C9-B722B31A8A9C}" presName="Name13" presStyleLbl="parChTrans1D2" presStyleIdx="3" presStyleCnt="5"/>
      <dgm:spPr/>
      <dgm:t>
        <a:bodyPr/>
        <a:lstStyle/>
        <a:p>
          <a:pPr rtl="1"/>
          <a:endParaRPr lang="he-IL"/>
        </a:p>
      </dgm:t>
    </dgm:pt>
    <dgm:pt modelId="{EE053E75-C9AA-4CFB-9260-9576E0676FAB}" type="pres">
      <dgm:prSet presAssocID="{709ED9DC-E391-4C6C-B788-93F1C2EFB6FD}" presName="childText" presStyleLbl="bgAcc1" presStyleIdx="3" presStyleCnt="5">
        <dgm:presLayoutVars>
          <dgm:bulletEnabled val="1"/>
        </dgm:presLayoutVars>
      </dgm:prSet>
      <dgm:spPr/>
      <dgm:t>
        <a:bodyPr/>
        <a:lstStyle/>
        <a:p>
          <a:pPr rtl="1"/>
          <a:endParaRPr lang="he-IL"/>
        </a:p>
      </dgm:t>
    </dgm:pt>
    <dgm:pt modelId="{8D5A5B3D-5CEF-46E0-9827-67186F8112C2}" type="pres">
      <dgm:prSet presAssocID="{96E48E8C-6815-486B-913A-46E906683CA5}" presName="Name13" presStyleLbl="parChTrans1D2" presStyleIdx="4" presStyleCnt="5"/>
      <dgm:spPr/>
      <dgm:t>
        <a:bodyPr/>
        <a:lstStyle/>
        <a:p>
          <a:pPr rtl="1"/>
          <a:endParaRPr lang="he-IL"/>
        </a:p>
      </dgm:t>
    </dgm:pt>
    <dgm:pt modelId="{262B9C36-207C-4843-8D1F-3D8BDFBA0BFC}" type="pres">
      <dgm:prSet presAssocID="{944DDEEE-85BF-40A7-8E7C-D9F7A88BCBF5}" presName="childText" presStyleLbl="bgAcc1" presStyleIdx="4" presStyleCnt="5">
        <dgm:presLayoutVars>
          <dgm:bulletEnabled val="1"/>
        </dgm:presLayoutVars>
      </dgm:prSet>
      <dgm:spPr/>
      <dgm:t>
        <a:bodyPr/>
        <a:lstStyle/>
        <a:p>
          <a:pPr rtl="1"/>
          <a:endParaRPr lang="he-IL"/>
        </a:p>
      </dgm:t>
    </dgm:pt>
  </dgm:ptLst>
  <dgm:cxnLst>
    <dgm:cxn modelId="{1890D886-8739-475E-8F5E-6A91F6CCE7CB}" type="presOf" srcId="{477D14C5-CED9-4CFC-B338-DFB0C8090B9F}" destId="{B9700976-E85B-495D-B103-872B61698E32}" srcOrd="0" destOrd="0" presId="urn:microsoft.com/office/officeart/2005/8/layout/hierarchy3"/>
    <dgm:cxn modelId="{C6E7222A-5F84-456A-9806-D51868FAF8A9}" srcId="{3C67E77D-62FA-499D-B5E6-E79A091C5267}" destId="{D6510970-8F9C-4B45-A0F3-6ACB9AA76D40}" srcOrd="0" destOrd="0" parTransId="{7A9FC291-2B6A-4475-8B09-917F9F09E3AB}" sibTransId="{4B87F32C-3630-48F2-9114-4262C0BEEA9E}"/>
    <dgm:cxn modelId="{FAC3D40F-8E66-452D-9CA4-C2871F2D10EF}" srcId="{477D14C5-CED9-4CFC-B338-DFB0C8090B9F}" destId="{33EAD35F-38F2-4CB7-9A6D-B04FFD8A51FD}" srcOrd="1" destOrd="0" parTransId="{81FE7DB1-4BFC-4407-80A9-E5514E94C61D}" sibTransId="{4B66B839-1910-459B-92B2-14846EBA7A70}"/>
    <dgm:cxn modelId="{A78E7DA6-A34A-41BC-8629-6A7B56249F44}" type="presOf" srcId="{7A9FC291-2B6A-4475-8B09-917F9F09E3AB}" destId="{369F92C9-0DAE-4800-AB3A-DD84D3F53EA0}" srcOrd="0" destOrd="0" presId="urn:microsoft.com/office/officeart/2005/8/layout/hierarchy3"/>
    <dgm:cxn modelId="{32AA6160-4426-4C4D-93AE-E2F474E37AD9}" srcId="{90119837-5B71-4D44-BB01-DB0B084933C8}" destId="{3C67E77D-62FA-499D-B5E6-E79A091C5267}" srcOrd="1" destOrd="0" parTransId="{5337D229-E330-4525-B0FA-14EC5A80604A}" sibTransId="{C056AC5D-B04E-4376-A1CB-3EAB7BE5AF5B}"/>
    <dgm:cxn modelId="{8212ADA3-2A1D-41D3-BE8F-FF680CC92FD8}" type="presOf" srcId="{90119837-5B71-4D44-BB01-DB0B084933C8}" destId="{E1ECB3F7-5344-453E-AEA2-CAA73EB0DABA}" srcOrd="0" destOrd="0" presId="urn:microsoft.com/office/officeart/2005/8/layout/hierarchy3"/>
    <dgm:cxn modelId="{5E17FD91-DC93-43BC-86A8-42B552B3DDBB}" type="presOf" srcId="{96E48E8C-6815-486B-913A-46E906683CA5}" destId="{8D5A5B3D-5CEF-46E0-9827-67186F8112C2}" srcOrd="0" destOrd="0" presId="urn:microsoft.com/office/officeart/2005/8/layout/hierarchy3"/>
    <dgm:cxn modelId="{85964C1D-A15A-48B1-84B7-EC65FB9D2672}" type="presOf" srcId="{B5FA6CF0-E0A0-46A0-93C9-B722B31A8A9C}" destId="{80757C65-B623-457B-BD42-01209E6139BD}" srcOrd="0" destOrd="0" presId="urn:microsoft.com/office/officeart/2005/8/layout/hierarchy3"/>
    <dgm:cxn modelId="{D7A90ADF-CD0C-4FDC-A0EC-BD4109DD291A}" type="presOf" srcId="{83BE74EF-FAB4-45A2-BBED-7CD5259AB210}" destId="{01B46424-51BE-46E7-8507-830F5370350D}" srcOrd="0" destOrd="0" presId="urn:microsoft.com/office/officeart/2005/8/layout/hierarchy3"/>
    <dgm:cxn modelId="{AB1CCF63-878E-4765-8B9B-2CF1D0440105}" type="presOf" srcId="{477D14C5-CED9-4CFC-B338-DFB0C8090B9F}" destId="{B62D9734-DA9E-46AA-A75B-F6A8EBEB531F}" srcOrd="1" destOrd="0" presId="urn:microsoft.com/office/officeart/2005/8/layout/hierarchy3"/>
    <dgm:cxn modelId="{ACDE11C6-DB04-4AE9-A422-032F328B535B}" type="presOf" srcId="{D6510970-8F9C-4B45-A0F3-6ACB9AA76D40}" destId="{163E0E09-3766-4BC9-A140-3A06FBBD769A}" srcOrd="0" destOrd="0" presId="urn:microsoft.com/office/officeart/2005/8/layout/hierarchy3"/>
    <dgm:cxn modelId="{92DB744C-B5D5-4A0D-85AB-63CEB3C581BE}" type="presOf" srcId="{3C67E77D-62FA-499D-B5E6-E79A091C5267}" destId="{B53087BD-B014-4C09-8359-ABD9D1B2C2A7}" srcOrd="0" destOrd="0" presId="urn:microsoft.com/office/officeart/2005/8/layout/hierarchy3"/>
    <dgm:cxn modelId="{1A0E4B9C-CBB3-43B3-ADA2-D807C76AC857}" type="presOf" srcId="{3C67E77D-62FA-499D-B5E6-E79A091C5267}" destId="{711A2D00-C5A0-4F13-B629-FD1B6B280C44}" srcOrd="1" destOrd="0" presId="urn:microsoft.com/office/officeart/2005/8/layout/hierarchy3"/>
    <dgm:cxn modelId="{52554D45-D369-47D0-9A69-8D83F42E756F}" srcId="{3C67E77D-62FA-499D-B5E6-E79A091C5267}" destId="{944DDEEE-85BF-40A7-8E7C-D9F7A88BCBF5}" srcOrd="2" destOrd="0" parTransId="{96E48E8C-6815-486B-913A-46E906683CA5}" sibTransId="{1900C70F-712D-42B9-9131-8AFF6E443C7B}"/>
    <dgm:cxn modelId="{B6F3AF30-591A-45A3-AECA-7C0314427A00}" type="presOf" srcId="{C111C18A-FD96-4E63-821A-54D70D8DC65F}" destId="{AB7F83CD-CC33-41D3-A8B3-A64B9D8F17C5}" srcOrd="0" destOrd="0" presId="urn:microsoft.com/office/officeart/2005/8/layout/hierarchy3"/>
    <dgm:cxn modelId="{26093A72-5CF5-476C-9DAD-EA6AD427D751}" type="presOf" srcId="{33EAD35F-38F2-4CB7-9A6D-B04FFD8A51FD}" destId="{8794BCF4-37F3-44F5-BD23-174D99D50D66}" srcOrd="0" destOrd="0" presId="urn:microsoft.com/office/officeart/2005/8/layout/hierarchy3"/>
    <dgm:cxn modelId="{274F2999-1756-4183-A620-63BBE785DC57}" type="presOf" srcId="{709ED9DC-E391-4C6C-B788-93F1C2EFB6FD}" destId="{EE053E75-C9AA-4CFB-9260-9576E0676FAB}" srcOrd="0" destOrd="0" presId="urn:microsoft.com/office/officeart/2005/8/layout/hierarchy3"/>
    <dgm:cxn modelId="{7D461F02-AB37-447A-AC6B-D31C4D2EC6A9}" srcId="{90119837-5B71-4D44-BB01-DB0B084933C8}" destId="{477D14C5-CED9-4CFC-B338-DFB0C8090B9F}" srcOrd="0" destOrd="0" parTransId="{92DFCBC7-BC14-4697-8ECD-BF0D5B1EDA3B}" sibTransId="{87E3C0DB-7BEE-424E-8E11-B838D238D595}"/>
    <dgm:cxn modelId="{78E3C3B3-FD19-41A6-A9CC-BB3375A6FF81}" srcId="{3C67E77D-62FA-499D-B5E6-E79A091C5267}" destId="{709ED9DC-E391-4C6C-B788-93F1C2EFB6FD}" srcOrd="1" destOrd="0" parTransId="{B5FA6CF0-E0A0-46A0-93C9-B722B31A8A9C}" sibTransId="{F3C03C29-D7FF-4D61-8D75-8B75B2F589EC}"/>
    <dgm:cxn modelId="{27B842DB-205E-4BF1-8142-CBDA5BF10ACC}" type="presOf" srcId="{944DDEEE-85BF-40A7-8E7C-D9F7A88BCBF5}" destId="{262B9C36-207C-4843-8D1F-3D8BDFBA0BFC}" srcOrd="0" destOrd="0" presId="urn:microsoft.com/office/officeart/2005/8/layout/hierarchy3"/>
    <dgm:cxn modelId="{FFD8B471-C98F-4DB5-8DE3-2AB7E896ADD5}" srcId="{477D14C5-CED9-4CFC-B338-DFB0C8090B9F}" destId="{C111C18A-FD96-4E63-821A-54D70D8DC65F}" srcOrd="0" destOrd="0" parTransId="{83BE74EF-FAB4-45A2-BBED-7CD5259AB210}" sibTransId="{B4F34DE2-2DAE-4F88-8C78-BD8892EBF4FF}"/>
    <dgm:cxn modelId="{BE191657-CD09-4BEE-B7FD-43F9E605C71D}" type="presOf" srcId="{81FE7DB1-4BFC-4407-80A9-E5514E94C61D}" destId="{A13D2311-7E4F-467B-B75E-03829038DDB3}" srcOrd="0" destOrd="0" presId="urn:microsoft.com/office/officeart/2005/8/layout/hierarchy3"/>
    <dgm:cxn modelId="{B7D4B8EE-2F41-4503-ACC4-3D893D6F968F}" type="presParOf" srcId="{E1ECB3F7-5344-453E-AEA2-CAA73EB0DABA}" destId="{9FE87B32-31C8-4CDD-B08E-24E52DE4CE78}" srcOrd="0" destOrd="0" presId="urn:microsoft.com/office/officeart/2005/8/layout/hierarchy3"/>
    <dgm:cxn modelId="{8AFABB73-0F8F-46E7-807B-43A99E8736FD}" type="presParOf" srcId="{9FE87B32-31C8-4CDD-B08E-24E52DE4CE78}" destId="{695DCA82-6066-40ED-A15A-6FDE682D723D}" srcOrd="0" destOrd="0" presId="urn:microsoft.com/office/officeart/2005/8/layout/hierarchy3"/>
    <dgm:cxn modelId="{DDEA8AD7-B2DF-4F7F-9E40-641400E57E2F}" type="presParOf" srcId="{695DCA82-6066-40ED-A15A-6FDE682D723D}" destId="{B9700976-E85B-495D-B103-872B61698E32}" srcOrd="0" destOrd="0" presId="urn:microsoft.com/office/officeart/2005/8/layout/hierarchy3"/>
    <dgm:cxn modelId="{0F068A46-40BA-4986-BD7A-D94E3555D3FB}" type="presParOf" srcId="{695DCA82-6066-40ED-A15A-6FDE682D723D}" destId="{B62D9734-DA9E-46AA-A75B-F6A8EBEB531F}" srcOrd="1" destOrd="0" presId="urn:microsoft.com/office/officeart/2005/8/layout/hierarchy3"/>
    <dgm:cxn modelId="{C8E7ED7E-1B70-40D5-BD85-BD75A5E11505}" type="presParOf" srcId="{9FE87B32-31C8-4CDD-B08E-24E52DE4CE78}" destId="{36838E61-FB53-46D8-BAE4-E8663A272959}" srcOrd="1" destOrd="0" presId="urn:microsoft.com/office/officeart/2005/8/layout/hierarchy3"/>
    <dgm:cxn modelId="{9AFB2A67-65B6-44D1-B727-2F3592A620B5}" type="presParOf" srcId="{36838E61-FB53-46D8-BAE4-E8663A272959}" destId="{01B46424-51BE-46E7-8507-830F5370350D}" srcOrd="0" destOrd="0" presId="urn:microsoft.com/office/officeart/2005/8/layout/hierarchy3"/>
    <dgm:cxn modelId="{218607AE-AC50-4004-8089-D3ADA7D38554}" type="presParOf" srcId="{36838E61-FB53-46D8-BAE4-E8663A272959}" destId="{AB7F83CD-CC33-41D3-A8B3-A64B9D8F17C5}" srcOrd="1" destOrd="0" presId="urn:microsoft.com/office/officeart/2005/8/layout/hierarchy3"/>
    <dgm:cxn modelId="{3D94DF2F-DD99-4E00-A35B-C192A75A3268}" type="presParOf" srcId="{36838E61-FB53-46D8-BAE4-E8663A272959}" destId="{A13D2311-7E4F-467B-B75E-03829038DDB3}" srcOrd="2" destOrd="0" presId="urn:microsoft.com/office/officeart/2005/8/layout/hierarchy3"/>
    <dgm:cxn modelId="{C41F9840-3544-456F-878F-AF1E9B24F4DC}" type="presParOf" srcId="{36838E61-FB53-46D8-BAE4-E8663A272959}" destId="{8794BCF4-37F3-44F5-BD23-174D99D50D66}" srcOrd="3" destOrd="0" presId="urn:microsoft.com/office/officeart/2005/8/layout/hierarchy3"/>
    <dgm:cxn modelId="{DAD031A2-E762-4383-88F9-74D539EE823A}" type="presParOf" srcId="{E1ECB3F7-5344-453E-AEA2-CAA73EB0DABA}" destId="{35392C3E-5634-4F0B-84FD-38AC8E2176CC}" srcOrd="1" destOrd="0" presId="urn:microsoft.com/office/officeart/2005/8/layout/hierarchy3"/>
    <dgm:cxn modelId="{6ED26A32-CFFA-4FF9-9BDE-2BE8BD7DB4FE}" type="presParOf" srcId="{35392C3E-5634-4F0B-84FD-38AC8E2176CC}" destId="{C2840127-AC1F-4D2F-9F6B-E3BB001D4AF1}" srcOrd="0" destOrd="0" presId="urn:microsoft.com/office/officeart/2005/8/layout/hierarchy3"/>
    <dgm:cxn modelId="{132F75FF-8287-407E-8E56-09DC05B9E73D}" type="presParOf" srcId="{C2840127-AC1F-4D2F-9F6B-E3BB001D4AF1}" destId="{B53087BD-B014-4C09-8359-ABD9D1B2C2A7}" srcOrd="0" destOrd="0" presId="urn:microsoft.com/office/officeart/2005/8/layout/hierarchy3"/>
    <dgm:cxn modelId="{4586B863-BD38-47F4-B267-9753F7056CC0}" type="presParOf" srcId="{C2840127-AC1F-4D2F-9F6B-E3BB001D4AF1}" destId="{711A2D00-C5A0-4F13-B629-FD1B6B280C44}" srcOrd="1" destOrd="0" presId="urn:microsoft.com/office/officeart/2005/8/layout/hierarchy3"/>
    <dgm:cxn modelId="{28B89170-C5EF-409C-80C2-DF816FC26632}" type="presParOf" srcId="{35392C3E-5634-4F0B-84FD-38AC8E2176CC}" destId="{AD0152DF-B099-4C31-9F29-68B51FE64AD1}" srcOrd="1" destOrd="0" presId="urn:microsoft.com/office/officeart/2005/8/layout/hierarchy3"/>
    <dgm:cxn modelId="{0F71A2E1-1CB7-48F1-9C1A-A5110E6E9EC2}" type="presParOf" srcId="{AD0152DF-B099-4C31-9F29-68B51FE64AD1}" destId="{369F92C9-0DAE-4800-AB3A-DD84D3F53EA0}" srcOrd="0" destOrd="0" presId="urn:microsoft.com/office/officeart/2005/8/layout/hierarchy3"/>
    <dgm:cxn modelId="{E15B30B8-DB09-4CDE-976B-4763AD7F75E6}" type="presParOf" srcId="{AD0152DF-B099-4C31-9F29-68B51FE64AD1}" destId="{163E0E09-3766-4BC9-A140-3A06FBBD769A}" srcOrd="1" destOrd="0" presId="urn:microsoft.com/office/officeart/2005/8/layout/hierarchy3"/>
    <dgm:cxn modelId="{5D7E5AE7-497F-421C-9FB7-15F479531B6C}" type="presParOf" srcId="{AD0152DF-B099-4C31-9F29-68B51FE64AD1}" destId="{80757C65-B623-457B-BD42-01209E6139BD}" srcOrd="2" destOrd="0" presId="urn:microsoft.com/office/officeart/2005/8/layout/hierarchy3"/>
    <dgm:cxn modelId="{BED15003-C89B-419A-AC67-6A241E8B83AC}" type="presParOf" srcId="{AD0152DF-B099-4C31-9F29-68B51FE64AD1}" destId="{EE053E75-C9AA-4CFB-9260-9576E0676FAB}" srcOrd="3" destOrd="0" presId="urn:microsoft.com/office/officeart/2005/8/layout/hierarchy3"/>
    <dgm:cxn modelId="{65CF61DF-DBC0-4473-A310-1085ACE259CF}" type="presParOf" srcId="{AD0152DF-B099-4C31-9F29-68B51FE64AD1}" destId="{8D5A5B3D-5CEF-46E0-9827-67186F8112C2}" srcOrd="4" destOrd="0" presId="urn:microsoft.com/office/officeart/2005/8/layout/hierarchy3"/>
    <dgm:cxn modelId="{4AE519EC-4BC0-4C7E-B785-933DAA2A178D}" type="presParOf" srcId="{AD0152DF-B099-4C31-9F29-68B51FE64AD1}" destId="{262B9C36-207C-4843-8D1F-3D8BDFBA0BFC}" srcOrd="5" destOrd="0" presId="urn:microsoft.com/office/officeart/2005/8/layout/hierarchy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0C9B67B3-83C4-4A4D-BC95-E368E497E14E}" type="pres">
      <dgm:prSet presAssocID="{C8D3B867-616C-4D93-8D2F-0646848D2DF5}" presName="node" presStyleLbl="node1" presStyleIdx="0" presStyleCnt="4">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0" presStyleCnt="3"/>
      <dgm:spPr/>
      <dgm:t>
        <a:bodyPr/>
        <a:lstStyle/>
        <a:p>
          <a:pPr rtl="1"/>
          <a:endParaRPr lang="he-IL"/>
        </a:p>
      </dgm:t>
    </dgm:pt>
    <dgm:pt modelId="{223A1DDC-11A3-49DC-87C6-2F752F5510DF}" type="pres">
      <dgm:prSet presAssocID="{C0D717B1-E0DC-4345-975D-182FB9AFE581}" presName="connectorText" presStyleLbl="sibTrans2D1" presStyleIdx="0" presStyleCnt="3"/>
      <dgm:spPr/>
      <dgm:t>
        <a:bodyPr/>
        <a:lstStyle/>
        <a:p>
          <a:pPr rtl="1"/>
          <a:endParaRPr lang="he-IL"/>
        </a:p>
      </dgm:t>
    </dgm:pt>
    <dgm:pt modelId="{1720CB49-2DD4-468C-AF52-B4160B56E314}" type="pres">
      <dgm:prSet presAssocID="{60567087-8BFE-4632-901F-568D1DC3CB69}" presName="node" presStyleLbl="node1" presStyleIdx="1" presStyleCnt="4">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1" presStyleCnt="3"/>
      <dgm:spPr/>
      <dgm:t>
        <a:bodyPr/>
        <a:lstStyle/>
        <a:p>
          <a:pPr rtl="1"/>
          <a:endParaRPr lang="he-IL"/>
        </a:p>
      </dgm:t>
    </dgm:pt>
    <dgm:pt modelId="{9EFA7CD0-E12A-4283-815B-8165BF702FD6}" type="pres">
      <dgm:prSet presAssocID="{C923D492-4660-4669-B12B-5F004FF6F9F4}" presName="connectorText" presStyleLbl="sibTrans2D1" presStyleIdx="1" presStyleCnt="3"/>
      <dgm:spPr/>
      <dgm:t>
        <a:bodyPr/>
        <a:lstStyle/>
        <a:p>
          <a:pPr rtl="1"/>
          <a:endParaRPr lang="he-IL"/>
        </a:p>
      </dgm:t>
    </dgm:pt>
    <dgm:pt modelId="{D4665274-7591-4106-871A-FBA75C5AB5CD}" type="pres">
      <dgm:prSet presAssocID="{3AF99681-C564-4A8E-A8F1-04A794CDFC55}" presName="node" presStyleLbl="node1" presStyleIdx="2" presStyleCnt="4">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2" presStyleCnt="3"/>
      <dgm:spPr/>
      <dgm:t>
        <a:bodyPr/>
        <a:lstStyle/>
        <a:p>
          <a:pPr rtl="1"/>
          <a:endParaRPr lang="he-IL"/>
        </a:p>
      </dgm:t>
    </dgm:pt>
    <dgm:pt modelId="{7FFCB564-7199-4B85-B1AD-162DCA6CFD0E}" type="pres">
      <dgm:prSet presAssocID="{445B7A31-E731-47DD-B289-2712CD60BA08}" presName="connectorText" presStyleLbl="sibTrans2D1" presStyleIdx="2" presStyleCnt="3"/>
      <dgm:spPr/>
      <dgm:t>
        <a:bodyPr/>
        <a:lstStyle/>
        <a:p>
          <a:pPr rtl="1"/>
          <a:endParaRPr lang="he-IL"/>
        </a:p>
      </dgm:t>
    </dgm:pt>
    <dgm:pt modelId="{8CED9FEC-71DF-4899-B38D-97E38A32AE49}" type="pres">
      <dgm:prSet presAssocID="{F7F50A6D-361A-484C-866C-A6A6BC69D7F4}" presName="node" presStyleLbl="node1" presStyleIdx="3" presStyleCnt="4">
        <dgm:presLayoutVars>
          <dgm:bulletEnabled val="1"/>
        </dgm:presLayoutVars>
      </dgm:prSet>
      <dgm:spPr/>
      <dgm:t>
        <a:bodyPr/>
        <a:lstStyle/>
        <a:p>
          <a:pPr rtl="1"/>
          <a:endParaRPr lang="he-IL"/>
        </a:p>
      </dgm:t>
    </dgm:pt>
  </dgm:ptLst>
  <dgm:cxnLst>
    <dgm:cxn modelId="{53554692-C104-4082-9115-AFC42E816315}" type="presOf" srcId="{C8D3B867-616C-4D93-8D2F-0646848D2DF5}" destId="{0C9B67B3-83C4-4A4D-BC95-E368E497E14E}" srcOrd="0" destOrd="0" presId="urn:microsoft.com/office/officeart/2005/8/layout/process2"/>
    <dgm:cxn modelId="{6CA450BE-9261-4AA8-9E78-7AEEB1FFBFB0}" type="presOf" srcId="{0AF2F1F5-1577-4A29-9867-D8D15627AD13}" destId="{3C6EEFC3-DF41-4291-8105-CD9D0D0E89CF}" srcOrd="0" destOrd="0" presId="urn:microsoft.com/office/officeart/2005/8/layout/process2"/>
    <dgm:cxn modelId="{03F59F00-74F6-4FAA-8DE4-4348B0453814}" srcId="{0AF2F1F5-1577-4A29-9867-D8D15627AD13}" destId="{3AF99681-C564-4A8E-A8F1-04A794CDFC55}" srcOrd="2" destOrd="0" parTransId="{9639950D-7C45-4F30-A021-FBA344B2F84F}" sibTransId="{445B7A31-E731-47DD-B289-2712CD60BA08}"/>
    <dgm:cxn modelId="{A92CEB15-F8DD-4A4C-BEA1-C685909F2F54}" type="presOf" srcId="{445B7A31-E731-47DD-B289-2712CD60BA08}" destId="{3A9A79A1-0D77-40B7-B9BC-029AC3E195FD}" srcOrd="0" destOrd="0" presId="urn:microsoft.com/office/officeart/2005/8/layout/process2"/>
    <dgm:cxn modelId="{DA5A89ED-33E9-4503-AD6F-98CB9DAB00A2}" type="presOf" srcId="{60567087-8BFE-4632-901F-568D1DC3CB69}" destId="{1720CB49-2DD4-468C-AF52-B4160B56E314}" srcOrd="0" destOrd="0" presId="urn:microsoft.com/office/officeart/2005/8/layout/process2"/>
    <dgm:cxn modelId="{9565B8C4-8DB0-4A3E-8E4A-BC4F2DB95591}" srcId="{0AF2F1F5-1577-4A29-9867-D8D15627AD13}" destId="{C8D3B867-616C-4D93-8D2F-0646848D2DF5}" srcOrd="0" destOrd="0" parTransId="{34A627C6-8A27-4DF3-B6AD-EFEEEB87B601}" sibTransId="{C0D717B1-E0DC-4345-975D-182FB9AFE581}"/>
    <dgm:cxn modelId="{4F56FD89-00B1-42B2-9BCD-CC09CDFC5B07}" type="presOf" srcId="{C923D492-4660-4669-B12B-5F004FF6F9F4}" destId="{35D0E197-76FE-4C7A-B695-73B2B066F20F}" srcOrd="0" destOrd="0" presId="urn:microsoft.com/office/officeart/2005/8/layout/process2"/>
    <dgm:cxn modelId="{2DB840A9-5994-42AB-BC04-8E64E9F93E84}" srcId="{0AF2F1F5-1577-4A29-9867-D8D15627AD13}" destId="{60567087-8BFE-4632-901F-568D1DC3CB69}" srcOrd="1" destOrd="0" parTransId="{9B810AD2-E78C-4C7C-B8DC-DE5BCABDA3DF}" sibTransId="{C923D492-4660-4669-B12B-5F004FF6F9F4}"/>
    <dgm:cxn modelId="{B4CC6422-AA64-4343-9558-71EAD43C2715}" type="presOf" srcId="{445B7A31-E731-47DD-B289-2712CD60BA08}" destId="{7FFCB564-7199-4B85-B1AD-162DCA6CFD0E}" srcOrd="1" destOrd="0" presId="urn:microsoft.com/office/officeart/2005/8/layout/process2"/>
    <dgm:cxn modelId="{6F132807-73D0-4E68-B5CE-BD8538800BBE}" type="presOf" srcId="{C0D717B1-E0DC-4345-975D-182FB9AFE581}" destId="{C776469E-5491-49BB-9F34-B5FA9B8B47D1}" srcOrd="0" destOrd="0" presId="urn:microsoft.com/office/officeart/2005/8/layout/process2"/>
    <dgm:cxn modelId="{3B63416B-60BC-4664-8D73-8853A00D361F}" type="presOf" srcId="{F7F50A6D-361A-484C-866C-A6A6BC69D7F4}" destId="{8CED9FEC-71DF-4899-B38D-97E38A32AE49}" srcOrd="0" destOrd="0" presId="urn:microsoft.com/office/officeart/2005/8/layout/process2"/>
    <dgm:cxn modelId="{8E9A3C28-674F-4922-BB27-146B5920673E}" type="presOf" srcId="{C923D492-4660-4669-B12B-5F004FF6F9F4}" destId="{9EFA7CD0-E12A-4283-815B-8165BF702FD6}" srcOrd="1" destOrd="0" presId="urn:microsoft.com/office/officeart/2005/8/layout/process2"/>
    <dgm:cxn modelId="{4353A3DD-4D9F-4998-896D-4994988A7546}" type="presOf" srcId="{C0D717B1-E0DC-4345-975D-182FB9AFE581}" destId="{223A1DDC-11A3-49DC-87C6-2F752F5510DF}" srcOrd="1" destOrd="0" presId="urn:microsoft.com/office/officeart/2005/8/layout/process2"/>
    <dgm:cxn modelId="{1FA9F5EF-2550-4A37-965A-89B35FD6F910}" type="presOf" srcId="{3AF99681-C564-4A8E-A8F1-04A794CDFC55}" destId="{D4665274-7591-4106-871A-FBA75C5AB5CD}" srcOrd="0" destOrd="0" presId="urn:microsoft.com/office/officeart/2005/8/layout/process2"/>
    <dgm:cxn modelId="{2EBC9F77-F292-489E-9B72-A73431DE7BC3}" srcId="{0AF2F1F5-1577-4A29-9867-D8D15627AD13}" destId="{F7F50A6D-361A-484C-866C-A6A6BC69D7F4}" srcOrd="3" destOrd="0" parTransId="{FD9A6795-3475-49C8-A220-2C88E7F612BD}" sibTransId="{1CB36C06-DE45-4CA3-98CD-031544CD11F5}"/>
    <dgm:cxn modelId="{83A82E73-AF73-4512-AF1C-2EC1515A02BF}" type="presParOf" srcId="{3C6EEFC3-DF41-4291-8105-CD9D0D0E89CF}" destId="{0C9B67B3-83C4-4A4D-BC95-E368E497E14E}" srcOrd="0" destOrd="0" presId="urn:microsoft.com/office/officeart/2005/8/layout/process2"/>
    <dgm:cxn modelId="{93E44F4C-0974-4EE4-8258-400508AED735}" type="presParOf" srcId="{3C6EEFC3-DF41-4291-8105-CD9D0D0E89CF}" destId="{C776469E-5491-49BB-9F34-B5FA9B8B47D1}" srcOrd="1" destOrd="0" presId="urn:microsoft.com/office/officeart/2005/8/layout/process2"/>
    <dgm:cxn modelId="{BF3CD8DE-ED2C-4DFE-A9E4-E1DD3BAF4A44}" type="presParOf" srcId="{C776469E-5491-49BB-9F34-B5FA9B8B47D1}" destId="{223A1DDC-11A3-49DC-87C6-2F752F5510DF}" srcOrd="0" destOrd="0" presId="urn:microsoft.com/office/officeart/2005/8/layout/process2"/>
    <dgm:cxn modelId="{D1A0CC9A-973E-453F-AEC1-5CBFF201D0F8}" type="presParOf" srcId="{3C6EEFC3-DF41-4291-8105-CD9D0D0E89CF}" destId="{1720CB49-2DD4-468C-AF52-B4160B56E314}" srcOrd="2" destOrd="0" presId="urn:microsoft.com/office/officeart/2005/8/layout/process2"/>
    <dgm:cxn modelId="{658F0377-567E-47B5-8A7C-4BAB6AF1E1FB}" type="presParOf" srcId="{3C6EEFC3-DF41-4291-8105-CD9D0D0E89CF}" destId="{35D0E197-76FE-4C7A-B695-73B2B066F20F}" srcOrd="3" destOrd="0" presId="urn:microsoft.com/office/officeart/2005/8/layout/process2"/>
    <dgm:cxn modelId="{E7B7A7B2-228F-44D4-BD15-08CF78863F24}" type="presParOf" srcId="{35D0E197-76FE-4C7A-B695-73B2B066F20F}" destId="{9EFA7CD0-E12A-4283-815B-8165BF702FD6}" srcOrd="0" destOrd="0" presId="urn:microsoft.com/office/officeart/2005/8/layout/process2"/>
    <dgm:cxn modelId="{AB5117CB-BB1E-49E6-B185-FC7466AC7958}" type="presParOf" srcId="{3C6EEFC3-DF41-4291-8105-CD9D0D0E89CF}" destId="{D4665274-7591-4106-871A-FBA75C5AB5CD}" srcOrd="4" destOrd="0" presId="urn:microsoft.com/office/officeart/2005/8/layout/process2"/>
    <dgm:cxn modelId="{F33920F8-0838-4169-B34E-89F2F544500B}" type="presParOf" srcId="{3C6EEFC3-DF41-4291-8105-CD9D0D0E89CF}" destId="{3A9A79A1-0D77-40B7-B9BC-029AC3E195FD}" srcOrd="5" destOrd="0" presId="urn:microsoft.com/office/officeart/2005/8/layout/process2"/>
    <dgm:cxn modelId="{9591D21A-7D3E-48C7-B555-8BBD1B4B82D2}" type="presParOf" srcId="{3A9A79A1-0D77-40B7-B9BC-029AC3E195FD}" destId="{7FFCB564-7199-4B85-B1AD-162DCA6CFD0E}" srcOrd="0" destOrd="0" presId="urn:microsoft.com/office/officeart/2005/8/layout/process2"/>
    <dgm:cxn modelId="{11CD3671-60C3-48D3-843D-F11DE5767DBE}" type="presParOf" srcId="{3C6EEFC3-DF41-4291-8105-CD9D0D0E89CF}" destId="{8CED9FEC-71DF-4899-B38D-97E38A32AE49}"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037A8-D47E-4D99-BA9E-7F1C71A5F497}">
      <dsp:nvSpPr>
        <dsp:cNvPr id="0" name=""/>
        <dsp:cNvSpPr/>
      </dsp:nvSpPr>
      <dsp:spPr>
        <a:xfrm rot="10800000">
          <a:off x="7557810" y="1675718"/>
          <a:ext cx="2797409" cy="1118963"/>
        </a:xfrm>
        <a:prstGeom prst="chevron">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128016" bIns="42672" numCol="1" spcCol="1270" anchor="ctr" anchorCtr="0">
          <a:noAutofit/>
        </a:bodyPr>
        <a:lstStyle/>
        <a:p>
          <a:pPr lvl="0" algn="ctr" defTabSz="1422400" rtl="1">
            <a:lnSpc>
              <a:spcPct val="90000"/>
            </a:lnSpc>
            <a:spcBef>
              <a:spcPct val="0"/>
            </a:spcBef>
            <a:spcAft>
              <a:spcPct val="35000"/>
            </a:spcAft>
          </a:pPr>
          <a:r>
            <a:rPr lang="he-IL" sz="3200" kern="1200" dirty="0" err="1" smtClean="0"/>
            <a:t>פירמול</a:t>
          </a:r>
          <a:r>
            <a:rPr lang="he-IL" sz="3200" kern="1200" dirty="0" smtClean="0"/>
            <a:t> הבעיה</a:t>
          </a:r>
          <a:endParaRPr lang="he-IL" sz="3200" kern="1200" dirty="0"/>
        </a:p>
      </dsp:txBody>
      <dsp:txXfrm rot="10800000">
        <a:off x="8117291" y="1675718"/>
        <a:ext cx="1678446" cy="1118963"/>
      </dsp:txXfrm>
    </dsp:sp>
    <dsp:sp modelId="{DBC69DBF-9BAC-4136-9D6B-8AA03C155737}">
      <dsp:nvSpPr>
        <dsp:cNvPr id="0" name=""/>
        <dsp:cNvSpPr/>
      </dsp:nvSpPr>
      <dsp:spPr>
        <a:xfrm rot="10800000">
          <a:off x="5040142" y="1675718"/>
          <a:ext cx="2797409" cy="1118963"/>
        </a:xfrm>
        <a:prstGeom prst="chevron">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128016" bIns="42672" numCol="1" spcCol="1270" anchor="ctr" anchorCtr="0">
          <a:noAutofit/>
        </a:bodyPr>
        <a:lstStyle/>
        <a:p>
          <a:pPr lvl="0" algn="ctr" defTabSz="1422400" rtl="1">
            <a:lnSpc>
              <a:spcPct val="90000"/>
            </a:lnSpc>
            <a:spcBef>
              <a:spcPct val="0"/>
            </a:spcBef>
            <a:spcAft>
              <a:spcPct val="35000"/>
            </a:spcAft>
          </a:pPr>
          <a:r>
            <a:rPr lang="he-IL" sz="3200" kern="1200" dirty="0" smtClean="0"/>
            <a:t>גישה קלאסית</a:t>
          </a:r>
          <a:endParaRPr lang="he-IL" sz="3200" kern="1200" dirty="0"/>
        </a:p>
      </dsp:txBody>
      <dsp:txXfrm rot="10800000">
        <a:off x="5599623" y="1675718"/>
        <a:ext cx="1678446" cy="1118963"/>
      </dsp:txXfrm>
    </dsp:sp>
    <dsp:sp modelId="{441B950A-851C-470A-92C4-2D1ED75C05CC}">
      <dsp:nvSpPr>
        <dsp:cNvPr id="0" name=""/>
        <dsp:cNvSpPr/>
      </dsp:nvSpPr>
      <dsp:spPr>
        <a:xfrm rot="10800000">
          <a:off x="2522473" y="1675718"/>
          <a:ext cx="2797409" cy="1118963"/>
        </a:xfrm>
        <a:prstGeom prst="chevron">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128016" bIns="42672" numCol="1" spcCol="1270" anchor="ctr" anchorCtr="0">
          <a:noAutofit/>
        </a:bodyPr>
        <a:lstStyle/>
        <a:p>
          <a:pPr lvl="0" algn="ctr" defTabSz="1422400" rtl="1">
            <a:lnSpc>
              <a:spcPct val="90000"/>
            </a:lnSpc>
            <a:spcBef>
              <a:spcPct val="0"/>
            </a:spcBef>
            <a:spcAft>
              <a:spcPct val="35000"/>
            </a:spcAft>
          </a:pPr>
          <a:r>
            <a:rPr lang="he-IL" sz="3200" kern="1200" dirty="0" smtClean="0"/>
            <a:t>גישה מתקדמת</a:t>
          </a:r>
          <a:endParaRPr lang="he-IL" sz="3200" kern="1200" dirty="0"/>
        </a:p>
      </dsp:txBody>
      <dsp:txXfrm rot="10800000">
        <a:off x="3081954" y="1675718"/>
        <a:ext cx="1678446" cy="1118963"/>
      </dsp:txXfrm>
    </dsp:sp>
    <dsp:sp modelId="{EC4D339C-EC0F-4F06-82A7-E614A1247B11}">
      <dsp:nvSpPr>
        <dsp:cNvPr id="0" name=""/>
        <dsp:cNvSpPr/>
      </dsp:nvSpPr>
      <dsp:spPr>
        <a:xfrm rot="10800000">
          <a:off x="4805" y="1675718"/>
          <a:ext cx="2797409" cy="1118963"/>
        </a:xfrm>
        <a:prstGeom prst="chevron">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128016" bIns="42672" numCol="1" spcCol="1270" anchor="ctr" anchorCtr="0">
          <a:noAutofit/>
        </a:bodyPr>
        <a:lstStyle/>
        <a:p>
          <a:pPr lvl="0" algn="ctr" defTabSz="1422400" rtl="1">
            <a:lnSpc>
              <a:spcPct val="90000"/>
            </a:lnSpc>
            <a:spcBef>
              <a:spcPct val="0"/>
            </a:spcBef>
            <a:spcAft>
              <a:spcPct val="35000"/>
            </a:spcAft>
          </a:pPr>
          <a:r>
            <a:rPr lang="he-IL" sz="3200" kern="1200" dirty="0" smtClean="0"/>
            <a:t>סיכום ומסקנות</a:t>
          </a:r>
        </a:p>
      </dsp:txBody>
      <dsp:txXfrm rot="10800000">
        <a:off x="564286" y="1675718"/>
        <a:ext cx="1678446" cy="1118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B67B3-83C4-4A4D-BC95-E368E497E14E}">
      <dsp:nvSpPr>
        <dsp:cNvPr id="0" name=""/>
        <dsp:cNvSpPr/>
      </dsp:nvSpPr>
      <dsp:spPr>
        <a:xfrm>
          <a:off x="216021" y="2644"/>
          <a:ext cx="2952332" cy="1578039"/>
        </a:xfrm>
        <a:prstGeom prst="roundRect">
          <a:avLst>
            <a:gd name="adj" fmla="val 10000"/>
          </a:avLst>
        </a:prstGeom>
        <a:solidFill>
          <a:srgbClr val="00B0F0">
            <a:alpha val="9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1">
            <a:lnSpc>
              <a:spcPct val="90000"/>
            </a:lnSpc>
            <a:spcBef>
              <a:spcPct val="0"/>
            </a:spcBef>
            <a:spcAft>
              <a:spcPct val="35000"/>
            </a:spcAft>
          </a:pPr>
          <a:r>
            <a:rPr lang="he-IL" sz="2800" b="1" kern="1200" dirty="0" err="1" smtClean="0"/>
            <a:t>פירמול</a:t>
          </a:r>
          <a:r>
            <a:rPr lang="he-IL" sz="2800" b="1" kern="1200" dirty="0" smtClean="0"/>
            <a:t> הבעיה</a:t>
          </a:r>
          <a:endParaRPr lang="he-IL" sz="2800" b="1" kern="1200" dirty="0"/>
        </a:p>
      </dsp:txBody>
      <dsp:txXfrm>
        <a:off x="262240" y="48863"/>
        <a:ext cx="2859894" cy="1485601"/>
      </dsp:txXfrm>
    </dsp:sp>
    <dsp:sp modelId="{C776469E-5491-49BB-9F34-B5FA9B8B47D1}">
      <dsp:nvSpPr>
        <dsp:cNvPr id="0" name=""/>
        <dsp:cNvSpPr/>
      </dsp:nvSpPr>
      <dsp:spPr>
        <a:xfrm rot="5400000">
          <a:off x="1493884" y="1607124"/>
          <a:ext cx="396606" cy="47592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49409" y="1646784"/>
        <a:ext cx="285557" cy="277624"/>
      </dsp:txXfrm>
    </dsp:sp>
    <dsp:sp modelId="{1720CB49-2DD4-468C-AF52-B4160B56E314}">
      <dsp:nvSpPr>
        <dsp:cNvPr id="0" name=""/>
        <dsp:cNvSpPr/>
      </dsp:nvSpPr>
      <dsp:spPr>
        <a:xfrm>
          <a:off x="740332" y="2109493"/>
          <a:ext cx="1903711" cy="1057617"/>
        </a:xfrm>
        <a:prstGeom prst="roundRect">
          <a:avLst>
            <a:gd name="adj" fmla="val 10000"/>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1">
            <a:lnSpc>
              <a:spcPct val="90000"/>
            </a:lnSpc>
            <a:spcBef>
              <a:spcPct val="0"/>
            </a:spcBef>
            <a:spcAft>
              <a:spcPct val="35000"/>
            </a:spcAft>
          </a:pPr>
          <a:r>
            <a:rPr lang="he-IL" sz="2800" kern="1200" dirty="0" smtClean="0"/>
            <a:t>גישה קלאסית</a:t>
          </a:r>
          <a:endParaRPr lang="he-IL" sz="2800" kern="1200" dirty="0"/>
        </a:p>
      </dsp:txBody>
      <dsp:txXfrm>
        <a:off x="771309" y="2140470"/>
        <a:ext cx="1841757" cy="995663"/>
      </dsp:txXfrm>
    </dsp:sp>
    <dsp:sp modelId="{35D0E197-76FE-4C7A-B695-73B2B066F20F}">
      <dsp:nvSpPr>
        <dsp:cNvPr id="0" name=""/>
        <dsp:cNvSpPr/>
      </dsp:nvSpPr>
      <dsp:spPr>
        <a:xfrm rot="5400000">
          <a:off x="1493884" y="3193550"/>
          <a:ext cx="396606" cy="475927"/>
        </a:xfrm>
        <a:prstGeom prst="rightArrow">
          <a:avLst>
            <a:gd name="adj1" fmla="val 60000"/>
            <a:gd name="adj2" fmla="val 50000"/>
          </a:avLst>
        </a:prstGeom>
        <a:solidFill>
          <a:schemeClr val="accent1">
            <a:shade val="90000"/>
            <a:hueOff val="-176105"/>
            <a:satOff val="-893"/>
            <a:lumOff val="13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49409" y="3233210"/>
        <a:ext cx="285557" cy="277624"/>
      </dsp:txXfrm>
    </dsp:sp>
    <dsp:sp modelId="{D4665274-7591-4106-871A-FBA75C5AB5CD}">
      <dsp:nvSpPr>
        <dsp:cNvPr id="0" name=""/>
        <dsp:cNvSpPr/>
      </dsp:nvSpPr>
      <dsp:spPr>
        <a:xfrm>
          <a:off x="740332" y="3695919"/>
          <a:ext cx="1903711" cy="1057617"/>
        </a:xfrm>
        <a:prstGeom prst="roundRect">
          <a:avLst>
            <a:gd name="adj" fmla="val 10000"/>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1">
            <a:lnSpc>
              <a:spcPct val="90000"/>
            </a:lnSpc>
            <a:spcBef>
              <a:spcPct val="0"/>
            </a:spcBef>
            <a:spcAft>
              <a:spcPct val="35000"/>
            </a:spcAft>
          </a:pPr>
          <a:r>
            <a:rPr lang="he-IL" sz="2800" kern="1200" dirty="0" smtClean="0"/>
            <a:t>גישה מתקדמת</a:t>
          </a:r>
          <a:endParaRPr lang="he-IL" sz="2800" kern="1200" dirty="0"/>
        </a:p>
      </dsp:txBody>
      <dsp:txXfrm>
        <a:off x="771309" y="3726896"/>
        <a:ext cx="1841757" cy="995663"/>
      </dsp:txXfrm>
    </dsp:sp>
    <dsp:sp modelId="{3A9A79A1-0D77-40B7-B9BC-029AC3E195FD}">
      <dsp:nvSpPr>
        <dsp:cNvPr id="0" name=""/>
        <dsp:cNvSpPr/>
      </dsp:nvSpPr>
      <dsp:spPr>
        <a:xfrm rot="5400000">
          <a:off x="1493884" y="4779977"/>
          <a:ext cx="396606" cy="475927"/>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49409" y="4819637"/>
        <a:ext cx="285557" cy="277624"/>
      </dsp:txXfrm>
    </dsp:sp>
    <dsp:sp modelId="{8CED9FEC-71DF-4899-B38D-97E38A32AE49}">
      <dsp:nvSpPr>
        <dsp:cNvPr id="0" name=""/>
        <dsp:cNvSpPr/>
      </dsp:nvSpPr>
      <dsp:spPr>
        <a:xfrm>
          <a:off x="740332" y="5282345"/>
          <a:ext cx="1903711" cy="1057617"/>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1">
            <a:lnSpc>
              <a:spcPct val="90000"/>
            </a:lnSpc>
            <a:spcBef>
              <a:spcPct val="0"/>
            </a:spcBef>
            <a:spcAft>
              <a:spcPct val="35000"/>
            </a:spcAft>
          </a:pPr>
          <a:r>
            <a:rPr lang="he-IL" sz="2800" kern="1200" dirty="0" smtClean="0"/>
            <a:t>סיכום ומסקנות</a:t>
          </a:r>
        </a:p>
      </dsp:txBody>
      <dsp:txXfrm>
        <a:off x="771309" y="5313322"/>
        <a:ext cx="1841757" cy="9956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A4374-D55D-4746-BD61-E55BDF1B7613}">
      <dsp:nvSpPr>
        <dsp:cNvPr id="0" name=""/>
        <dsp:cNvSpPr/>
      </dsp:nvSpPr>
      <dsp:spPr>
        <a:xfrm>
          <a:off x="485830" y="1570612"/>
          <a:ext cx="1931596" cy="1878483"/>
        </a:xfrm>
        <a:prstGeom prst="ellipse">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rtl="1">
            <a:lnSpc>
              <a:spcPct val="90000"/>
            </a:lnSpc>
            <a:spcBef>
              <a:spcPct val="0"/>
            </a:spcBef>
            <a:spcAft>
              <a:spcPct val="35000"/>
            </a:spcAft>
          </a:pPr>
          <a:endParaRPr lang="he-IL" sz="3300" kern="1200" dirty="0"/>
        </a:p>
      </dsp:txBody>
      <dsp:txXfrm>
        <a:off x="768706" y="1845709"/>
        <a:ext cx="1365844" cy="1328289"/>
      </dsp:txXfrm>
    </dsp:sp>
    <dsp:sp modelId="{334072EA-E4CC-426D-9B2D-719B26EA5955}">
      <dsp:nvSpPr>
        <dsp:cNvPr id="0" name=""/>
        <dsp:cNvSpPr/>
      </dsp:nvSpPr>
      <dsp:spPr>
        <a:xfrm>
          <a:off x="2512652" y="2152945"/>
          <a:ext cx="883433" cy="88343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rtl="1">
            <a:lnSpc>
              <a:spcPct val="90000"/>
            </a:lnSpc>
            <a:spcBef>
              <a:spcPct val="0"/>
            </a:spcBef>
            <a:spcAft>
              <a:spcPct val="35000"/>
            </a:spcAft>
          </a:pPr>
          <a:endParaRPr lang="he-IL" sz="1500" kern="1200"/>
        </a:p>
      </dsp:txBody>
      <dsp:txXfrm>
        <a:off x="2629751" y="2490770"/>
        <a:ext cx="649235" cy="207783"/>
      </dsp:txXfrm>
    </dsp:sp>
    <dsp:sp modelId="{2B603EA0-CC13-42BC-826B-F4A27A9B4D2C}">
      <dsp:nvSpPr>
        <dsp:cNvPr id="0" name=""/>
        <dsp:cNvSpPr/>
      </dsp:nvSpPr>
      <dsp:spPr>
        <a:xfrm>
          <a:off x="3638810" y="1565783"/>
          <a:ext cx="2054956" cy="2031058"/>
        </a:xfrm>
        <a:prstGeom prst="ellipse">
          <a:avLst/>
        </a:prstGeom>
        <a:blipFill rotWithShape="0">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rtl="1">
            <a:lnSpc>
              <a:spcPct val="90000"/>
            </a:lnSpc>
            <a:spcBef>
              <a:spcPct val="0"/>
            </a:spcBef>
            <a:spcAft>
              <a:spcPct val="35000"/>
            </a:spcAft>
          </a:pPr>
          <a:endParaRPr lang="he-IL" sz="3500" kern="1200" dirty="0"/>
        </a:p>
      </dsp:txBody>
      <dsp:txXfrm>
        <a:off x="3939751" y="1863225"/>
        <a:ext cx="1453074" cy="1436174"/>
      </dsp:txXfrm>
    </dsp:sp>
    <dsp:sp modelId="{4A11ED79-7E46-42E5-B251-7F52A7917B40}">
      <dsp:nvSpPr>
        <dsp:cNvPr id="0" name=""/>
        <dsp:cNvSpPr/>
      </dsp:nvSpPr>
      <dsp:spPr>
        <a:xfrm rot="9386">
          <a:off x="6069597" y="2419882"/>
          <a:ext cx="687609" cy="5666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rtl="1">
            <a:lnSpc>
              <a:spcPct val="90000"/>
            </a:lnSpc>
            <a:spcBef>
              <a:spcPct val="0"/>
            </a:spcBef>
            <a:spcAft>
              <a:spcPct val="35000"/>
            </a:spcAft>
          </a:pPr>
          <a:endParaRPr lang="he-IL" sz="2500" kern="1200"/>
        </a:p>
      </dsp:txBody>
      <dsp:txXfrm>
        <a:off x="6069597" y="2532973"/>
        <a:ext cx="517625" cy="339969"/>
      </dsp:txXfrm>
    </dsp:sp>
    <dsp:sp modelId="{2515A99F-3609-47E0-B266-967FB459843E}">
      <dsp:nvSpPr>
        <dsp:cNvPr id="0" name=""/>
        <dsp:cNvSpPr/>
      </dsp:nvSpPr>
      <dsp:spPr>
        <a:xfrm>
          <a:off x="6991134" y="1656190"/>
          <a:ext cx="1937856" cy="1876838"/>
        </a:xfrm>
        <a:prstGeom prst="ellipse">
          <a:avLst/>
        </a:prstGeom>
        <a:blipFill rotWithShape="0">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rtl="1">
            <a:lnSpc>
              <a:spcPct val="90000"/>
            </a:lnSpc>
            <a:spcBef>
              <a:spcPct val="0"/>
            </a:spcBef>
            <a:spcAft>
              <a:spcPct val="35000"/>
            </a:spcAft>
          </a:pPr>
          <a:endParaRPr lang="he-IL" sz="3300" kern="1200" dirty="0"/>
        </a:p>
      </dsp:txBody>
      <dsp:txXfrm>
        <a:off x="7274926" y="1931047"/>
        <a:ext cx="1370272" cy="1327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5A95-CFE1-4393-840D-494211168599}">
      <dsp:nvSpPr>
        <dsp:cNvPr id="0" name=""/>
        <dsp:cNvSpPr/>
      </dsp:nvSpPr>
      <dsp:spPr>
        <a:xfrm>
          <a:off x="1418847" y="1909"/>
          <a:ext cx="6413598" cy="786430"/>
        </a:xfrm>
        <a:prstGeom prst="homePlate">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רב </a:t>
          </a:r>
          <a:r>
            <a:rPr lang="he-IL" sz="3700" kern="1200" dirty="0" err="1" smtClean="0"/>
            <a:t>מימדית</a:t>
          </a:r>
          <a:endParaRPr lang="he-IL" sz="3700" kern="1200" dirty="0"/>
        </a:p>
      </dsp:txBody>
      <dsp:txXfrm>
        <a:off x="1418847" y="1909"/>
        <a:ext cx="6216991" cy="786430"/>
      </dsp:txXfrm>
    </dsp:sp>
    <dsp:sp modelId="{CE2B89E7-2F29-4DC2-B650-94FB2A4E5B41}">
      <dsp:nvSpPr>
        <dsp:cNvPr id="0" name=""/>
        <dsp:cNvSpPr/>
      </dsp:nvSpPr>
      <dsp:spPr>
        <a:xfrm>
          <a:off x="7439231" y="1909"/>
          <a:ext cx="786430" cy="786430"/>
        </a:xfrm>
        <a:prstGeom prst="ellipse">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628DBB-1A71-4375-9E54-1AE50412E9AD}">
      <dsp:nvSpPr>
        <dsp:cNvPr id="0" name=""/>
        <dsp:cNvSpPr/>
      </dsp:nvSpPr>
      <dsp:spPr>
        <a:xfrm>
          <a:off x="1418847" y="1022797"/>
          <a:ext cx="6413598" cy="786430"/>
        </a:xfrm>
        <a:prstGeom prst="homePlate">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קשה להשגה</a:t>
          </a:r>
          <a:endParaRPr lang="he-IL" sz="3700" kern="1200" dirty="0"/>
        </a:p>
      </dsp:txBody>
      <dsp:txXfrm>
        <a:off x="1418847" y="1022797"/>
        <a:ext cx="6216991" cy="786430"/>
      </dsp:txXfrm>
    </dsp:sp>
    <dsp:sp modelId="{5B78A8A1-45A3-478F-8316-1F01F2BE0FA3}">
      <dsp:nvSpPr>
        <dsp:cNvPr id="0" name=""/>
        <dsp:cNvSpPr/>
      </dsp:nvSpPr>
      <dsp:spPr>
        <a:xfrm>
          <a:off x="7439231" y="1022797"/>
          <a:ext cx="786430" cy="786430"/>
        </a:xfrm>
        <a:prstGeom prst="ellipse">
          <a:avLst/>
        </a:prstGeom>
        <a:blipFill rotWithShape="1">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AE9CAD-19C5-4CC3-93C1-AD9EB03466AC}">
      <dsp:nvSpPr>
        <dsp:cNvPr id="0" name=""/>
        <dsp:cNvSpPr/>
      </dsp:nvSpPr>
      <dsp:spPr>
        <a:xfrm>
          <a:off x="1418847" y="2043684"/>
          <a:ext cx="6413598" cy="786430"/>
        </a:xfrm>
        <a:prstGeom prst="homePlate">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לוקחת הרבה זמן חישוב</a:t>
          </a:r>
          <a:endParaRPr lang="he-IL" sz="3700" kern="1200" dirty="0"/>
        </a:p>
      </dsp:txBody>
      <dsp:txXfrm>
        <a:off x="1418847" y="2043684"/>
        <a:ext cx="6216991" cy="786430"/>
      </dsp:txXfrm>
    </dsp:sp>
    <dsp:sp modelId="{5F7FA642-E195-4198-BA99-1D0EB0E2129A}">
      <dsp:nvSpPr>
        <dsp:cNvPr id="0" name=""/>
        <dsp:cNvSpPr/>
      </dsp:nvSpPr>
      <dsp:spPr>
        <a:xfrm>
          <a:off x="7439231" y="2043684"/>
          <a:ext cx="786430" cy="786430"/>
        </a:xfrm>
        <a:prstGeom prst="ellipse">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A3636-5838-45EF-A165-F36DB07CE933}">
      <dsp:nvSpPr>
        <dsp:cNvPr id="0" name=""/>
        <dsp:cNvSpPr/>
      </dsp:nvSpPr>
      <dsp:spPr>
        <a:xfrm>
          <a:off x="1418847" y="3064572"/>
          <a:ext cx="6413598" cy="786430"/>
        </a:xfrm>
        <a:prstGeom prst="homePlate">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b="1" kern="1200" dirty="0" smtClean="0"/>
            <a:t>בדידה - חלקה?</a:t>
          </a:r>
          <a:endParaRPr lang="he-IL" sz="3700" b="1" kern="1200" dirty="0"/>
        </a:p>
      </dsp:txBody>
      <dsp:txXfrm>
        <a:off x="1418847" y="3064572"/>
        <a:ext cx="6216991" cy="786430"/>
      </dsp:txXfrm>
    </dsp:sp>
    <dsp:sp modelId="{7F8BC82B-75E2-4340-A42B-5D7286031756}">
      <dsp:nvSpPr>
        <dsp:cNvPr id="0" name=""/>
        <dsp:cNvSpPr/>
      </dsp:nvSpPr>
      <dsp:spPr>
        <a:xfrm>
          <a:off x="7439231" y="3064572"/>
          <a:ext cx="786430" cy="786430"/>
        </a:xfrm>
        <a:prstGeom prst="ellipse">
          <a:avLst/>
        </a:prstGeom>
        <a:blipFill rotWithShape="1">
          <a:blip xmlns:r="http://schemas.openxmlformats.org/officeDocument/2006/relationships" r:embed="rId4"/>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B67B3-83C4-4A4D-BC95-E368E497E14E}">
      <dsp:nvSpPr>
        <dsp:cNvPr id="0" name=""/>
        <dsp:cNvSpPr/>
      </dsp:nvSpPr>
      <dsp:spPr>
        <a:xfrm>
          <a:off x="788650" y="2486"/>
          <a:ext cx="1807075" cy="1020373"/>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err="1" smtClean="0"/>
            <a:t>פירמול</a:t>
          </a:r>
          <a:r>
            <a:rPr lang="he-IL" sz="2700" kern="1200" dirty="0" smtClean="0"/>
            <a:t> הבעיה</a:t>
          </a:r>
          <a:endParaRPr lang="he-IL" sz="2700" kern="1200" dirty="0"/>
        </a:p>
      </dsp:txBody>
      <dsp:txXfrm>
        <a:off x="818536" y="32372"/>
        <a:ext cx="1747303" cy="960601"/>
      </dsp:txXfrm>
    </dsp:sp>
    <dsp:sp modelId="{C776469E-5491-49BB-9F34-B5FA9B8B47D1}">
      <dsp:nvSpPr>
        <dsp:cNvPr id="0" name=""/>
        <dsp:cNvSpPr/>
      </dsp:nvSpPr>
      <dsp:spPr>
        <a:xfrm rot="5400000">
          <a:off x="1508696" y="1036867"/>
          <a:ext cx="366982" cy="46129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rtl="1">
            <a:lnSpc>
              <a:spcPct val="90000"/>
            </a:lnSpc>
            <a:spcBef>
              <a:spcPct val="0"/>
            </a:spcBef>
            <a:spcAft>
              <a:spcPct val="35000"/>
            </a:spcAft>
          </a:pPr>
          <a:endParaRPr lang="he-IL" sz="1900" kern="1200"/>
        </a:p>
      </dsp:txBody>
      <dsp:txXfrm rot="-5400000">
        <a:off x="1553800" y="1084023"/>
        <a:ext cx="276776" cy="256887"/>
      </dsp:txXfrm>
    </dsp:sp>
    <dsp:sp modelId="{1720CB49-2DD4-468C-AF52-B4160B56E314}">
      <dsp:nvSpPr>
        <dsp:cNvPr id="0" name=""/>
        <dsp:cNvSpPr/>
      </dsp:nvSpPr>
      <dsp:spPr>
        <a:xfrm>
          <a:off x="288034" y="1512170"/>
          <a:ext cx="2808306" cy="1729414"/>
        </a:xfrm>
        <a:prstGeom prst="roundRect">
          <a:avLst>
            <a:gd name="adj" fmla="val 10000"/>
          </a:avLst>
        </a:prstGeom>
        <a:solidFill>
          <a:srgbClr val="00B0F0">
            <a:alpha val="76667"/>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b="1" kern="1200" dirty="0" smtClean="0"/>
            <a:t>גישה קלאסית</a:t>
          </a:r>
          <a:endParaRPr lang="he-IL" sz="2700" b="1" kern="1200" dirty="0"/>
        </a:p>
      </dsp:txBody>
      <dsp:txXfrm>
        <a:off x="338687" y="1562823"/>
        <a:ext cx="2707000" cy="1628108"/>
      </dsp:txXfrm>
    </dsp:sp>
    <dsp:sp modelId="{35D0E197-76FE-4C7A-B695-73B2B066F20F}">
      <dsp:nvSpPr>
        <dsp:cNvPr id="0" name=""/>
        <dsp:cNvSpPr/>
      </dsp:nvSpPr>
      <dsp:spPr>
        <a:xfrm rot="5400000">
          <a:off x="1491267" y="3278831"/>
          <a:ext cx="401841" cy="461294"/>
        </a:xfrm>
        <a:prstGeom prst="rightArrow">
          <a:avLst>
            <a:gd name="adj1" fmla="val 60000"/>
            <a:gd name="adj2" fmla="val 50000"/>
          </a:avLst>
        </a:prstGeom>
        <a:solidFill>
          <a:schemeClr val="accent1">
            <a:shade val="90000"/>
            <a:hueOff val="-176105"/>
            <a:satOff val="-893"/>
            <a:lumOff val="13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rtl="1">
            <a:lnSpc>
              <a:spcPct val="90000"/>
            </a:lnSpc>
            <a:spcBef>
              <a:spcPct val="0"/>
            </a:spcBef>
            <a:spcAft>
              <a:spcPct val="35000"/>
            </a:spcAft>
          </a:pPr>
          <a:endParaRPr lang="he-IL" sz="2100" kern="1200"/>
        </a:p>
      </dsp:txBody>
      <dsp:txXfrm rot="-5400000">
        <a:off x="1553799" y="3308558"/>
        <a:ext cx="276776" cy="281289"/>
      </dsp:txXfrm>
    </dsp:sp>
    <dsp:sp modelId="{D4665274-7591-4106-871A-FBA75C5AB5CD}">
      <dsp:nvSpPr>
        <dsp:cNvPr id="0" name=""/>
        <dsp:cNvSpPr/>
      </dsp:nvSpPr>
      <dsp:spPr>
        <a:xfrm>
          <a:off x="769598" y="3777373"/>
          <a:ext cx="1845178" cy="1025099"/>
        </a:xfrm>
        <a:prstGeom prst="roundRect">
          <a:avLst>
            <a:gd name="adj" fmla="val 10000"/>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smtClean="0"/>
            <a:t>גישה מתקדמת</a:t>
          </a:r>
          <a:endParaRPr lang="he-IL" sz="2700" kern="1200" dirty="0"/>
        </a:p>
      </dsp:txBody>
      <dsp:txXfrm>
        <a:off x="799622" y="3807397"/>
        <a:ext cx="1785130" cy="965051"/>
      </dsp:txXfrm>
    </dsp:sp>
    <dsp:sp modelId="{3A9A79A1-0D77-40B7-B9BC-029AC3E195FD}">
      <dsp:nvSpPr>
        <dsp:cNvPr id="0" name=""/>
        <dsp:cNvSpPr/>
      </dsp:nvSpPr>
      <dsp:spPr>
        <a:xfrm rot="5400000">
          <a:off x="1499981" y="4828100"/>
          <a:ext cx="384412" cy="461294"/>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53799" y="4866541"/>
        <a:ext cx="276776" cy="269088"/>
      </dsp:txXfrm>
    </dsp:sp>
    <dsp:sp modelId="{8CED9FEC-71DF-4899-B38D-97E38A32AE49}">
      <dsp:nvSpPr>
        <dsp:cNvPr id="0" name=""/>
        <dsp:cNvSpPr/>
      </dsp:nvSpPr>
      <dsp:spPr>
        <a:xfrm>
          <a:off x="769598" y="5315022"/>
          <a:ext cx="1845178" cy="1025099"/>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smtClean="0"/>
            <a:t>סיכום ומסקנות</a:t>
          </a:r>
        </a:p>
      </dsp:txBody>
      <dsp:txXfrm>
        <a:off x="799622" y="5345046"/>
        <a:ext cx="1785130" cy="96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B67B3-83C4-4A4D-BC95-E368E497E14E}">
      <dsp:nvSpPr>
        <dsp:cNvPr id="0" name=""/>
        <dsp:cNvSpPr/>
      </dsp:nvSpPr>
      <dsp:spPr>
        <a:xfrm>
          <a:off x="785920" y="1447"/>
          <a:ext cx="1812535" cy="1023456"/>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err="1" smtClean="0"/>
            <a:t>פירמול</a:t>
          </a:r>
          <a:r>
            <a:rPr lang="he-IL" sz="2700" kern="1200" dirty="0" smtClean="0"/>
            <a:t> הבעיה</a:t>
          </a:r>
          <a:endParaRPr lang="he-IL" sz="2700" kern="1200" dirty="0"/>
        </a:p>
      </dsp:txBody>
      <dsp:txXfrm>
        <a:off x="815896" y="31423"/>
        <a:ext cx="1752583" cy="963504"/>
      </dsp:txXfrm>
    </dsp:sp>
    <dsp:sp modelId="{C776469E-5491-49BB-9F34-B5FA9B8B47D1}">
      <dsp:nvSpPr>
        <dsp:cNvPr id="0" name=""/>
        <dsp:cNvSpPr/>
      </dsp:nvSpPr>
      <dsp:spPr>
        <a:xfrm rot="5400000">
          <a:off x="1499401" y="1050608"/>
          <a:ext cx="385573" cy="46268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53382" y="1089165"/>
        <a:ext cx="277612" cy="269901"/>
      </dsp:txXfrm>
    </dsp:sp>
    <dsp:sp modelId="{1720CB49-2DD4-468C-AF52-B4160B56E314}">
      <dsp:nvSpPr>
        <dsp:cNvPr id="0" name=""/>
        <dsp:cNvSpPr/>
      </dsp:nvSpPr>
      <dsp:spPr>
        <a:xfrm>
          <a:off x="766811" y="1539001"/>
          <a:ext cx="1850753" cy="1028196"/>
        </a:xfrm>
        <a:prstGeom prst="roundRect">
          <a:avLst>
            <a:gd name="adj" fmla="val 10000"/>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smtClean="0"/>
            <a:t>גישה קלאסית</a:t>
          </a:r>
          <a:endParaRPr lang="he-IL" sz="2700" kern="1200" dirty="0"/>
        </a:p>
      </dsp:txBody>
      <dsp:txXfrm>
        <a:off x="796926" y="1569116"/>
        <a:ext cx="1790523" cy="967966"/>
      </dsp:txXfrm>
    </dsp:sp>
    <dsp:sp modelId="{35D0E197-76FE-4C7A-B695-73B2B066F20F}">
      <dsp:nvSpPr>
        <dsp:cNvPr id="0" name=""/>
        <dsp:cNvSpPr/>
      </dsp:nvSpPr>
      <dsp:spPr>
        <a:xfrm rot="5400000">
          <a:off x="1499401" y="2592902"/>
          <a:ext cx="385573" cy="462688"/>
        </a:xfrm>
        <a:prstGeom prst="rightArrow">
          <a:avLst>
            <a:gd name="adj1" fmla="val 60000"/>
            <a:gd name="adj2" fmla="val 50000"/>
          </a:avLst>
        </a:prstGeom>
        <a:solidFill>
          <a:schemeClr val="accent1">
            <a:shade val="90000"/>
            <a:hueOff val="-176105"/>
            <a:satOff val="-893"/>
            <a:lumOff val="13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53382" y="2631459"/>
        <a:ext cx="277612" cy="269901"/>
      </dsp:txXfrm>
    </dsp:sp>
    <dsp:sp modelId="{D4665274-7591-4106-871A-FBA75C5AB5CD}">
      <dsp:nvSpPr>
        <dsp:cNvPr id="0" name=""/>
        <dsp:cNvSpPr/>
      </dsp:nvSpPr>
      <dsp:spPr>
        <a:xfrm>
          <a:off x="360043" y="3081295"/>
          <a:ext cx="2664288" cy="1717570"/>
        </a:xfrm>
        <a:prstGeom prst="roundRect">
          <a:avLst>
            <a:gd name="adj" fmla="val 10000"/>
          </a:avLst>
        </a:prstGeom>
        <a:solidFill>
          <a:srgbClr val="00B0F0">
            <a:alpha val="63333"/>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b="1" kern="1200" dirty="0" smtClean="0"/>
            <a:t>גישה מתקדמת</a:t>
          </a:r>
          <a:endParaRPr lang="he-IL" sz="2700" b="1" kern="1200" dirty="0"/>
        </a:p>
      </dsp:txBody>
      <dsp:txXfrm>
        <a:off x="410349" y="3131601"/>
        <a:ext cx="2563676" cy="1616958"/>
      </dsp:txXfrm>
    </dsp:sp>
    <dsp:sp modelId="{3A9A79A1-0D77-40B7-B9BC-029AC3E195FD}">
      <dsp:nvSpPr>
        <dsp:cNvPr id="0" name=""/>
        <dsp:cNvSpPr/>
      </dsp:nvSpPr>
      <dsp:spPr>
        <a:xfrm rot="5400000">
          <a:off x="1499401" y="4824571"/>
          <a:ext cx="385573" cy="462688"/>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53382" y="4863128"/>
        <a:ext cx="277612" cy="269901"/>
      </dsp:txXfrm>
    </dsp:sp>
    <dsp:sp modelId="{8CED9FEC-71DF-4899-B38D-97E38A32AE49}">
      <dsp:nvSpPr>
        <dsp:cNvPr id="0" name=""/>
        <dsp:cNvSpPr/>
      </dsp:nvSpPr>
      <dsp:spPr>
        <a:xfrm>
          <a:off x="766811" y="5312964"/>
          <a:ext cx="1850753" cy="1028196"/>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smtClean="0"/>
            <a:t>סיכום ומסקנות</a:t>
          </a:r>
        </a:p>
      </dsp:txBody>
      <dsp:txXfrm>
        <a:off x="796926" y="5343079"/>
        <a:ext cx="1790523" cy="9679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B67B3-83C4-4A4D-BC95-E368E497E14E}">
      <dsp:nvSpPr>
        <dsp:cNvPr id="0" name=""/>
        <dsp:cNvSpPr/>
      </dsp:nvSpPr>
      <dsp:spPr>
        <a:xfrm>
          <a:off x="788650" y="1374"/>
          <a:ext cx="1807075" cy="1020373"/>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err="1" smtClean="0"/>
            <a:t>פירמול</a:t>
          </a:r>
          <a:r>
            <a:rPr lang="he-IL" sz="2700" kern="1200" dirty="0" smtClean="0"/>
            <a:t> הבעיה</a:t>
          </a:r>
          <a:endParaRPr lang="he-IL" sz="2700" kern="1200" dirty="0"/>
        </a:p>
      </dsp:txBody>
      <dsp:txXfrm>
        <a:off x="818536" y="31260"/>
        <a:ext cx="1747303" cy="960601"/>
      </dsp:txXfrm>
    </dsp:sp>
    <dsp:sp modelId="{C776469E-5491-49BB-9F34-B5FA9B8B47D1}">
      <dsp:nvSpPr>
        <dsp:cNvPr id="0" name=""/>
        <dsp:cNvSpPr/>
      </dsp:nvSpPr>
      <dsp:spPr>
        <a:xfrm rot="5400000">
          <a:off x="1499981" y="1047375"/>
          <a:ext cx="384412" cy="46129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53799" y="1085816"/>
        <a:ext cx="276776" cy="269088"/>
      </dsp:txXfrm>
    </dsp:sp>
    <dsp:sp modelId="{1720CB49-2DD4-468C-AF52-B4160B56E314}">
      <dsp:nvSpPr>
        <dsp:cNvPr id="0" name=""/>
        <dsp:cNvSpPr/>
      </dsp:nvSpPr>
      <dsp:spPr>
        <a:xfrm>
          <a:off x="769598" y="1534297"/>
          <a:ext cx="1845178" cy="1025099"/>
        </a:xfrm>
        <a:prstGeom prst="roundRect">
          <a:avLst>
            <a:gd name="adj" fmla="val 10000"/>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smtClean="0"/>
            <a:t>גישה קלאסית</a:t>
          </a:r>
          <a:endParaRPr lang="he-IL" sz="2700" kern="1200" dirty="0"/>
        </a:p>
      </dsp:txBody>
      <dsp:txXfrm>
        <a:off x="799622" y="1564321"/>
        <a:ext cx="1785130" cy="965051"/>
      </dsp:txXfrm>
    </dsp:sp>
    <dsp:sp modelId="{35D0E197-76FE-4C7A-B695-73B2B066F20F}">
      <dsp:nvSpPr>
        <dsp:cNvPr id="0" name=""/>
        <dsp:cNvSpPr/>
      </dsp:nvSpPr>
      <dsp:spPr>
        <a:xfrm rot="5400000">
          <a:off x="1499981" y="2585024"/>
          <a:ext cx="384412" cy="461294"/>
        </a:xfrm>
        <a:prstGeom prst="rightArrow">
          <a:avLst>
            <a:gd name="adj1" fmla="val 60000"/>
            <a:gd name="adj2" fmla="val 50000"/>
          </a:avLst>
        </a:prstGeom>
        <a:solidFill>
          <a:schemeClr val="accent1">
            <a:shade val="90000"/>
            <a:hueOff val="-176105"/>
            <a:satOff val="-893"/>
            <a:lumOff val="13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53799" y="2623465"/>
        <a:ext cx="276776" cy="269088"/>
      </dsp:txXfrm>
    </dsp:sp>
    <dsp:sp modelId="{D4665274-7591-4106-871A-FBA75C5AB5CD}">
      <dsp:nvSpPr>
        <dsp:cNvPr id="0" name=""/>
        <dsp:cNvSpPr/>
      </dsp:nvSpPr>
      <dsp:spPr>
        <a:xfrm>
          <a:off x="769598" y="3071946"/>
          <a:ext cx="1845178" cy="1025099"/>
        </a:xfrm>
        <a:prstGeom prst="roundRect">
          <a:avLst>
            <a:gd name="adj" fmla="val 10000"/>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smtClean="0"/>
            <a:t>גישה מתקדמת</a:t>
          </a:r>
          <a:endParaRPr lang="he-IL" sz="2700" kern="1200" dirty="0"/>
        </a:p>
      </dsp:txBody>
      <dsp:txXfrm>
        <a:off x="799622" y="3101970"/>
        <a:ext cx="1785130" cy="965051"/>
      </dsp:txXfrm>
    </dsp:sp>
    <dsp:sp modelId="{3A9A79A1-0D77-40B7-B9BC-029AC3E195FD}">
      <dsp:nvSpPr>
        <dsp:cNvPr id="0" name=""/>
        <dsp:cNvSpPr/>
      </dsp:nvSpPr>
      <dsp:spPr>
        <a:xfrm rot="5400000">
          <a:off x="1499981" y="4122672"/>
          <a:ext cx="384412" cy="461294"/>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1">
            <a:lnSpc>
              <a:spcPct val="90000"/>
            </a:lnSpc>
            <a:spcBef>
              <a:spcPct val="0"/>
            </a:spcBef>
            <a:spcAft>
              <a:spcPct val="35000"/>
            </a:spcAft>
          </a:pPr>
          <a:endParaRPr lang="he-IL" sz="2000" kern="1200"/>
        </a:p>
      </dsp:txBody>
      <dsp:txXfrm rot="-5400000">
        <a:off x="1553799" y="4161113"/>
        <a:ext cx="276776" cy="269088"/>
      </dsp:txXfrm>
    </dsp:sp>
    <dsp:sp modelId="{8CED9FEC-71DF-4899-B38D-97E38A32AE49}">
      <dsp:nvSpPr>
        <dsp:cNvPr id="0" name=""/>
        <dsp:cNvSpPr/>
      </dsp:nvSpPr>
      <dsp:spPr>
        <a:xfrm>
          <a:off x="288034" y="4609595"/>
          <a:ext cx="2808306" cy="1731638"/>
        </a:xfrm>
        <a:prstGeom prst="roundRect">
          <a:avLst>
            <a:gd name="adj" fmla="val 10000"/>
          </a:avLst>
        </a:prstGeom>
        <a:solidFill>
          <a:srgbClr val="00B0F0">
            <a:alpha val="5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1">
            <a:lnSpc>
              <a:spcPct val="90000"/>
            </a:lnSpc>
            <a:spcBef>
              <a:spcPct val="0"/>
            </a:spcBef>
            <a:spcAft>
              <a:spcPct val="35000"/>
            </a:spcAft>
          </a:pPr>
          <a:r>
            <a:rPr lang="he-IL" sz="2700" kern="1200" dirty="0" smtClean="0"/>
            <a:t>סיכום ומסקנות</a:t>
          </a:r>
        </a:p>
      </dsp:txBody>
      <dsp:txXfrm>
        <a:off x="338752" y="4660313"/>
        <a:ext cx="2706870" cy="16302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00976-E85B-495D-B103-872B61698E32}">
      <dsp:nvSpPr>
        <dsp:cNvPr id="0" name=""/>
        <dsp:cNvSpPr/>
      </dsp:nvSpPr>
      <dsp:spPr>
        <a:xfrm>
          <a:off x="2434232" y="1488"/>
          <a:ext cx="1795462" cy="897731"/>
        </a:xfrm>
        <a:prstGeom prst="roundRect">
          <a:avLst>
            <a:gd name="adj" fmla="val 10000"/>
          </a:avLst>
        </a:prstGeom>
        <a:solidFill>
          <a:schemeClr val="accent2">
            <a:lumMod val="75000"/>
          </a:schemeClr>
        </a:solid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rtlCol="1" anchor="ctr" anchorCtr="0">
          <a:noAutofit/>
        </a:bodyPr>
        <a:lstStyle/>
        <a:p>
          <a:pPr lvl="0" algn="ctr" defTabSz="1377950" rtl="1">
            <a:lnSpc>
              <a:spcPct val="90000"/>
            </a:lnSpc>
            <a:spcBef>
              <a:spcPct val="0"/>
            </a:spcBef>
            <a:spcAft>
              <a:spcPct val="35000"/>
            </a:spcAft>
          </a:pPr>
          <a:r>
            <a:rPr lang="he" sz="3100" kern="1200" noProof="0" dirty="0">
              <a:latin typeface="Tahoma" panose="020B0604030504040204" pitchFamily="34" charset="0"/>
              <a:ea typeface="Tahoma" panose="020B0604030504040204" pitchFamily="34" charset="0"/>
              <a:cs typeface="Tahoma" panose="020B0604030504040204" pitchFamily="34" charset="0"/>
            </a:rPr>
            <a:t>קבוצה א'</a:t>
          </a:r>
        </a:p>
      </dsp:txBody>
      <dsp:txXfrm>
        <a:off x="2460526" y="27782"/>
        <a:ext cx="1742874" cy="845143"/>
      </dsp:txXfrm>
    </dsp:sp>
    <dsp:sp modelId="{01B46424-51BE-46E7-8507-830F5370350D}">
      <dsp:nvSpPr>
        <dsp:cNvPr id="0" name=""/>
        <dsp:cNvSpPr/>
      </dsp:nvSpPr>
      <dsp:spPr>
        <a:xfrm>
          <a:off x="3870602" y="899219"/>
          <a:ext cx="179546" cy="673298"/>
        </a:xfrm>
        <a:custGeom>
          <a:avLst/>
          <a:gdLst/>
          <a:ahLst/>
          <a:cxnLst/>
          <a:rect l="0" t="0" r="0" b="0"/>
          <a:pathLst>
            <a:path>
              <a:moveTo>
                <a:pt x="179546" y="0"/>
              </a:moveTo>
              <a:lnTo>
                <a:pt x="179546" y="673298"/>
              </a:lnTo>
              <a:lnTo>
                <a:pt x="0" y="673298"/>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7F83CD-CC33-41D3-A8B3-A64B9D8F17C5}">
      <dsp:nvSpPr>
        <dsp:cNvPr id="0" name=""/>
        <dsp:cNvSpPr/>
      </dsp:nvSpPr>
      <dsp:spPr>
        <a:xfrm>
          <a:off x="2434232" y="1123652"/>
          <a:ext cx="1436370" cy="897731"/>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rtlCol="1" anchor="ctr" anchorCtr="0">
          <a:noAutofit/>
        </a:bodyPr>
        <a:lstStyle/>
        <a:p>
          <a:pPr lvl="0" algn="ctr" defTabSz="1244600" rtl="1">
            <a:lnSpc>
              <a:spcPct val="90000"/>
            </a:lnSpc>
            <a:spcBef>
              <a:spcPct val="0"/>
            </a:spcBef>
            <a:spcAft>
              <a:spcPct val="35000"/>
            </a:spcAft>
          </a:pPr>
          <a:r>
            <a:rPr lang="he" sz="2800" kern="1200" noProof="0" dirty="0">
              <a:latin typeface="Tahoma" panose="020B0604030504040204" pitchFamily="34" charset="0"/>
              <a:ea typeface="Tahoma" panose="020B0604030504040204" pitchFamily="34" charset="0"/>
              <a:cs typeface="Tahoma" panose="020B0604030504040204" pitchFamily="34" charset="0"/>
            </a:rPr>
            <a:t>משימה 1</a:t>
          </a:r>
        </a:p>
      </dsp:txBody>
      <dsp:txXfrm>
        <a:off x="2460526" y="1149946"/>
        <a:ext cx="1383782" cy="845143"/>
      </dsp:txXfrm>
    </dsp:sp>
    <dsp:sp modelId="{A13D2311-7E4F-467B-B75E-03829038DDB3}">
      <dsp:nvSpPr>
        <dsp:cNvPr id="0" name=""/>
        <dsp:cNvSpPr/>
      </dsp:nvSpPr>
      <dsp:spPr>
        <a:xfrm>
          <a:off x="3870602" y="899219"/>
          <a:ext cx="179546" cy="1795462"/>
        </a:xfrm>
        <a:custGeom>
          <a:avLst/>
          <a:gdLst/>
          <a:ahLst/>
          <a:cxnLst/>
          <a:rect l="0" t="0" r="0" b="0"/>
          <a:pathLst>
            <a:path>
              <a:moveTo>
                <a:pt x="179546" y="0"/>
              </a:moveTo>
              <a:lnTo>
                <a:pt x="179546" y="1795462"/>
              </a:lnTo>
              <a:lnTo>
                <a:pt x="0" y="1795462"/>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94BCF4-37F3-44F5-BD23-174D99D50D66}">
      <dsp:nvSpPr>
        <dsp:cNvPr id="0" name=""/>
        <dsp:cNvSpPr/>
      </dsp:nvSpPr>
      <dsp:spPr>
        <a:xfrm>
          <a:off x="2434232" y="2245816"/>
          <a:ext cx="1436370" cy="897731"/>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rtlCol="1" anchor="ctr" anchorCtr="0">
          <a:noAutofit/>
        </a:bodyPr>
        <a:lstStyle/>
        <a:p>
          <a:pPr lvl="0" algn="ctr" defTabSz="1244600" rtl="1">
            <a:lnSpc>
              <a:spcPct val="90000"/>
            </a:lnSpc>
            <a:spcBef>
              <a:spcPct val="0"/>
            </a:spcBef>
            <a:spcAft>
              <a:spcPct val="35000"/>
            </a:spcAft>
          </a:pPr>
          <a:r>
            <a:rPr lang="he" sz="2800" kern="1200" noProof="0" dirty="0">
              <a:latin typeface="Tahoma" panose="020B0604030504040204" pitchFamily="34" charset="0"/>
              <a:ea typeface="Tahoma" panose="020B0604030504040204" pitchFamily="34" charset="0"/>
              <a:cs typeface="Tahoma" panose="020B0604030504040204" pitchFamily="34" charset="0"/>
            </a:rPr>
            <a:t>משימה 2</a:t>
          </a:r>
        </a:p>
      </dsp:txBody>
      <dsp:txXfrm>
        <a:off x="2460526" y="2272110"/>
        <a:ext cx="1383782" cy="845143"/>
      </dsp:txXfrm>
    </dsp:sp>
    <dsp:sp modelId="{B53087BD-B014-4C09-8359-ABD9D1B2C2A7}">
      <dsp:nvSpPr>
        <dsp:cNvPr id="0" name=""/>
        <dsp:cNvSpPr/>
      </dsp:nvSpPr>
      <dsp:spPr>
        <a:xfrm>
          <a:off x="189904" y="1488"/>
          <a:ext cx="1795462" cy="897731"/>
        </a:xfrm>
        <a:prstGeom prst="roundRect">
          <a:avLst>
            <a:gd name="adj" fmla="val 10000"/>
          </a:avLst>
        </a:prstGeom>
        <a:solidFill>
          <a:schemeClr val="accent3">
            <a:hueOff val="0"/>
            <a:satOff val="0"/>
            <a:lumOff val="0"/>
            <a:alphaOff val="0"/>
          </a:schemeClr>
        </a:solid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rtlCol="1" anchor="ctr" anchorCtr="0">
          <a:noAutofit/>
        </a:bodyPr>
        <a:lstStyle/>
        <a:p>
          <a:pPr lvl="0" algn="ctr" defTabSz="1377950" rtl="1">
            <a:lnSpc>
              <a:spcPct val="90000"/>
            </a:lnSpc>
            <a:spcBef>
              <a:spcPct val="0"/>
            </a:spcBef>
            <a:spcAft>
              <a:spcPct val="35000"/>
            </a:spcAft>
          </a:pPr>
          <a:r>
            <a:rPr lang="he" sz="3100" kern="1200" noProof="0" dirty="0">
              <a:latin typeface="Tahoma" panose="020B0604030504040204" pitchFamily="34" charset="0"/>
              <a:ea typeface="Tahoma" panose="020B0604030504040204" pitchFamily="34" charset="0"/>
              <a:cs typeface="Tahoma" panose="020B0604030504040204" pitchFamily="34" charset="0"/>
            </a:rPr>
            <a:t>קבוצה ב'</a:t>
          </a:r>
        </a:p>
      </dsp:txBody>
      <dsp:txXfrm>
        <a:off x="216198" y="27782"/>
        <a:ext cx="1742874" cy="845143"/>
      </dsp:txXfrm>
    </dsp:sp>
    <dsp:sp modelId="{369F92C9-0DAE-4800-AB3A-DD84D3F53EA0}">
      <dsp:nvSpPr>
        <dsp:cNvPr id="0" name=""/>
        <dsp:cNvSpPr/>
      </dsp:nvSpPr>
      <dsp:spPr>
        <a:xfrm>
          <a:off x="1626274" y="899219"/>
          <a:ext cx="179546" cy="673298"/>
        </a:xfrm>
        <a:custGeom>
          <a:avLst/>
          <a:gdLst/>
          <a:ahLst/>
          <a:cxnLst/>
          <a:rect l="0" t="0" r="0" b="0"/>
          <a:pathLst>
            <a:path>
              <a:moveTo>
                <a:pt x="179546" y="0"/>
              </a:moveTo>
              <a:lnTo>
                <a:pt x="179546" y="673298"/>
              </a:lnTo>
              <a:lnTo>
                <a:pt x="0" y="673298"/>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3E0E09-3766-4BC9-A140-3A06FBBD769A}">
      <dsp:nvSpPr>
        <dsp:cNvPr id="0" name=""/>
        <dsp:cNvSpPr/>
      </dsp:nvSpPr>
      <dsp:spPr>
        <a:xfrm>
          <a:off x="189904" y="1123652"/>
          <a:ext cx="1436370" cy="89773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rtlCol="1" anchor="ctr" anchorCtr="0">
          <a:noAutofit/>
        </a:bodyPr>
        <a:lstStyle/>
        <a:p>
          <a:pPr lvl="0" algn="ctr" defTabSz="1244600" rtl="1">
            <a:lnSpc>
              <a:spcPct val="90000"/>
            </a:lnSpc>
            <a:spcBef>
              <a:spcPct val="0"/>
            </a:spcBef>
            <a:spcAft>
              <a:spcPct val="35000"/>
            </a:spcAft>
          </a:pPr>
          <a:r>
            <a:rPr lang="he" sz="2800" kern="1200" noProof="0" dirty="0">
              <a:latin typeface="Tahoma" panose="020B0604030504040204" pitchFamily="34" charset="0"/>
              <a:ea typeface="Tahoma" panose="020B0604030504040204" pitchFamily="34" charset="0"/>
              <a:cs typeface="Tahoma" panose="020B0604030504040204" pitchFamily="34" charset="0"/>
            </a:rPr>
            <a:t>משימה 1</a:t>
          </a:r>
        </a:p>
      </dsp:txBody>
      <dsp:txXfrm>
        <a:off x="216198" y="1149946"/>
        <a:ext cx="1383782" cy="845143"/>
      </dsp:txXfrm>
    </dsp:sp>
    <dsp:sp modelId="{80757C65-B623-457B-BD42-01209E6139BD}">
      <dsp:nvSpPr>
        <dsp:cNvPr id="0" name=""/>
        <dsp:cNvSpPr/>
      </dsp:nvSpPr>
      <dsp:spPr>
        <a:xfrm>
          <a:off x="1626274" y="899219"/>
          <a:ext cx="179546" cy="1795462"/>
        </a:xfrm>
        <a:custGeom>
          <a:avLst/>
          <a:gdLst/>
          <a:ahLst/>
          <a:cxnLst/>
          <a:rect l="0" t="0" r="0" b="0"/>
          <a:pathLst>
            <a:path>
              <a:moveTo>
                <a:pt x="179546" y="0"/>
              </a:moveTo>
              <a:lnTo>
                <a:pt x="179546" y="1795462"/>
              </a:lnTo>
              <a:lnTo>
                <a:pt x="0" y="1795462"/>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053E75-C9AA-4CFB-9260-9576E0676FAB}">
      <dsp:nvSpPr>
        <dsp:cNvPr id="0" name=""/>
        <dsp:cNvSpPr/>
      </dsp:nvSpPr>
      <dsp:spPr>
        <a:xfrm>
          <a:off x="189904" y="2245816"/>
          <a:ext cx="1436370" cy="897731"/>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rtlCol="1" anchor="ctr" anchorCtr="0">
          <a:noAutofit/>
        </a:bodyPr>
        <a:lstStyle/>
        <a:p>
          <a:pPr lvl="0" algn="ctr" defTabSz="1244600" rtl="1">
            <a:lnSpc>
              <a:spcPct val="90000"/>
            </a:lnSpc>
            <a:spcBef>
              <a:spcPct val="0"/>
            </a:spcBef>
            <a:spcAft>
              <a:spcPct val="35000"/>
            </a:spcAft>
          </a:pPr>
          <a:r>
            <a:rPr lang="he" sz="2800" kern="1200" noProof="0" dirty="0">
              <a:latin typeface="Tahoma" panose="020B0604030504040204" pitchFamily="34" charset="0"/>
              <a:ea typeface="Tahoma" panose="020B0604030504040204" pitchFamily="34" charset="0"/>
              <a:cs typeface="Tahoma" panose="020B0604030504040204" pitchFamily="34" charset="0"/>
            </a:rPr>
            <a:t>משימה 2</a:t>
          </a:r>
        </a:p>
      </dsp:txBody>
      <dsp:txXfrm>
        <a:off x="216198" y="2272110"/>
        <a:ext cx="1383782" cy="845143"/>
      </dsp:txXfrm>
    </dsp:sp>
    <dsp:sp modelId="{8D5A5B3D-5CEF-46E0-9827-67186F8112C2}">
      <dsp:nvSpPr>
        <dsp:cNvPr id="0" name=""/>
        <dsp:cNvSpPr/>
      </dsp:nvSpPr>
      <dsp:spPr>
        <a:xfrm>
          <a:off x="1626274" y="899219"/>
          <a:ext cx="179546" cy="2917626"/>
        </a:xfrm>
        <a:custGeom>
          <a:avLst/>
          <a:gdLst/>
          <a:ahLst/>
          <a:cxnLst/>
          <a:rect l="0" t="0" r="0" b="0"/>
          <a:pathLst>
            <a:path>
              <a:moveTo>
                <a:pt x="179546" y="0"/>
              </a:moveTo>
              <a:lnTo>
                <a:pt x="179546" y="2917626"/>
              </a:lnTo>
              <a:lnTo>
                <a:pt x="0" y="2917626"/>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2B9C36-207C-4843-8D1F-3D8BDFBA0BFC}">
      <dsp:nvSpPr>
        <dsp:cNvPr id="0" name=""/>
        <dsp:cNvSpPr/>
      </dsp:nvSpPr>
      <dsp:spPr>
        <a:xfrm>
          <a:off x="189904" y="3367980"/>
          <a:ext cx="1436370" cy="897731"/>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rtlCol="1" anchor="ctr" anchorCtr="0">
          <a:noAutofit/>
        </a:bodyPr>
        <a:lstStyle/>
        <a:p>
          <a:pPr lvl="0" algn="ctr" defTabSz="1244600" rtl="1">
            <a:lnSpc>
              <a:spcPct val="90000"/>
            </a:lnSpc>
            <a:spcBef>
              <a:spcPct val="0"/>
            </a:spcBef>
            <a:spcAft>
              <a:spcPct val="35000"/>
            </a:spcAft>
          </a:pPr>
          <a:r>
            <a:rPr lang="he" sz="2800" kern="1200" noProof="0" dirty="0">
              <a:latin typeface="Tahoma" panose="020B0604030504040204" pitchFamily="34" charset="0"/>
              <a:ea typeface="Tahoma" panose="020B0604030504040204" pitchFamily="34" charset="0"/>
              <a:cs typeface="Tahoma" panose="020B0604030504040204" pitchFamily="34" charset="0"/>
            </a:rPr>
            <a:t>משימה 3</a:t>
          </a:r>
        </a:p>
      </dsp:txBody>
      <dsp:txXfrm>
        <a:off x="216198" y="3394274"/>
        <a:ext cx="1383782" cy="8451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B67B3-83C4-4A4D-BC95-E368E497E14E}">
      <dsp:nvSpPr>
        <dsp:cNvPr id="0" name=""/>
        <dsp:cNvSpPr/>
      </dsp:nvSpPr>
      <dsp:spPr>
        <a:xfrm>
          <a:off x="655320" y="3096"/>
          <a:ext cx="2073735" cy="1152075"/>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1">
            <a:lnSpc>
              <a:spcPct val="90000"/>
            </a:lnSpc>
            <a:spcBef>
              <a:spcPct val="0"/>
            </a:spcBef>
            <a:spcAft>
              <a:spcPct val="35000"/>
            </a:spcAft>
          </a:pPr>
          <a:r>
            <a:rPr lang="he-IL" sz="3100" kern="1200" dirty="0" err="1" smtClean="0"/>
            <a:t>פירמול</a:t>
          </a:r>
          <a:r>
            <a:rPr lang="he-IL" sz="3100" kern="1200" dirty="0" smtClean="0"/>
            <a:t> הבעיה</a:t>
          </a:r>
          <a:endParaRPr lang="he-IL" sz="3100" kern="1200" dirty="0"/>
        </a:p>
      </dsp:txBody>
      <dsp:txXfrm>
        <a:off x="689063" y="36839"/>
        <a:ext cx="2006249" cy="1084589"/>
      </dsp:txXfrm>
    </dsp:sp>
    <dsp:sp modelId="{C776469E-5491-49BB-9F34-B5FA9B8B47D1}">
      <dsp:nvSpPr>
        <dsp:cNvPr id="0" name=""/>
        <dsp:cNvSpPr/>
      </dsp:nvSpPr>
      <dsp:spPr>
        <a:xfrm rot="5400000">
          <a:off x="1476173" y="1183974"/>
          <a:ext cx="432028" cy="51843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rtl="1">
            <a:lnSpc>
              <a:spcPct val="90000"/>
            </a:lnSpc>
            <a:spcBef>
              <a:spcPct val="0"/>
            </a:spcBef>
            <a:spcAft>
              <a:spcPct val="35000"/>
            </a:spcAft>
          </a:pPr>
          <a:endParaRPr lang="he-IL" sz="2200" kern="1200"/>
        </a:p>
      </dsp:txBody>
      <dsp:txXfrm rot="-5400000">
        <a:off x="1536658" y="1227176"/>
        <a:ext cx="311059" cy="302420"/>
      </dsp:txXfrm>
    </dsp:sp>
    <dsp:sp modelId="{1720CB49-2DD4-468C-AF52-B4160B56E314}">
      <dsp:nvSpPr>
        <dsp:cNvPr id="0" name=""/>
        <dsp:cNvSpPr/>
      </dsp:nvSpPr>
      <dsp:spPr>
        <a:xfrm>
          <a:off x="655320" y="1731209"/>
          <a:ext cx="2073735" cy="1152075"/>
        </a:xfrm>
        <a:prstGeom prst="roundRect">
          <a:avLst>
            <a:gd name="adj" fmla="val 10000"/>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1">
            <a:lnSpc>
              <a:spcPct val="90000"/>
            </a:lnSpc>
            <a:spcBef>
              <a:spcPct val="0"/>
            </a:spcBef>
            <a:spcAft>
              <a:spcPct val="35000"/>
            </a:spcAft>
          </a:pPr>
          <a:r>
            <a:rPr lang="he-IL" sz="3100" kern="1200" dirty="0" smtClean="0"/>
            <a:t>גישה קלאסית</a:t>
          </a:r>
          <a:endParaRPr lang="he-IL" sz="3100" kern="1200" dirty="0"/>
        </a:p>
      </dsp:txBody>
      <dsp:txXfrm>
        <a:off x="689063" y="1764952"/>
        <a:ext cx="2006249" cy="1084589"/>
      </dsp:txXfrm>
    </dsp:sp>
    <dsp:sp modelId="{35D0E197-76FE-4C7A-B695-73B2B066F20F}">
      <dsp:nvSpPr>
        <dsp:cNvPr id="0" name=""/>
        <dsp:cNvSpPr/>
      </dsp:nvSpPr>
      <dsp:spPr>
        <a:xfrm rot="5400000">
          <a:off x="1476173" y="2912087"/>
          <a:ext cx="432028" cy="518433"/>
        </a:xfrm>
        <a:prstGeom prst="rightArrow">
          <a:avLst>
            <a:gd name="adj1" fmla="val 60000"/>
            <a:gd name="adj2" fmla="val 50000"/>
          </a:avLst>
        </a:prstGeom>
        <a:solidFill>
          <a:schemeClr val="accent1">
            <a:shade val="90000"/>
            <a:hueOff val="-176105"/>
            <a:satOff val="-893"/>
            <a:lumOff val="13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rtl="1">
            <a:lnSpc>
              <a:spcPct val="90000"/>
            </a:lnSpc>
            <a:spcBef>
              <a:spcPct val="0"/>
            </a:spcBef>
            <a:spcAft>
              <a:spcPct val="35000"/>
            </a:spcAft>
          </a:pPr>
          <a:endParaRPr lang="he-IL" sz="2200" kern="1200"/>
        </a:p>
      </dsp:txBody>
      <dsp:txXfrm rot="-5400000">
        <a:off x="1536658" y="2955289"/>
        <a:ext cx="311059" cy="302420"/>
      </dsp:txXfrm>
    </dsp:sp>
    <dsp:sp modelId="{D4665274-7591-4106-871A-FBA75C5AB5CD}">
      <dsp:nvSpPr>
        <dsp:cNvPr id="0" name=""/>
        <dsp:cNvSpPr/>
      </dsp:nvSpPr>
      <dsp:spPr>
        <a:xfrm>
          <a:off x="655320" y="3459322"/>
          <a:ext cx="2073735" cy="1152075"/>
        </a:xfrm>
        <a:prstGeom prst="roundRect">
          <a:avLst>
            <a:gd name="adj" fmla="val 10000"/>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1">
            <a:lnSpc>
              <a:spcPct val="90000"/>
            </a:lnSpc>
            <a:spcBef>
              <a:spcPct val="0"/>
            </a:spcBef>
            <a:spcAft>
              <a:spcPct val="35000"/>
            </a:spcAft>
          </a:pPr>
          <a:r>
            <a:rPr lang="he-IL" sz="3100" kern="1200" dirty="0" smtClean="0"/>
            <a:t>גישה מתקדמת</a:t>
          </a:r>
          <a:endParaRPr lang="he-IL" sz="3100" kern="1200" dirty="0"/>
        </a:p>
      </dsp:txBody>
      <dsp:txXfrm>
        <a:off x="689063" y="3493065"/>
        <a:ext cx="2006249" cy="1084589"/>
      </dsp:txXfrm>
    </dsp:sp>
    <dsp:sp modelId="{3A9A79A1-0D77-40B7-B9BC-029AC3E195FD}">
      <dsp:nvSpPr>
        <dsp:cNvPr id="0" name=""/>
        <dsp:cNvSpPr/>
      </dsp:nvSpPr>
      <dsp:spPr>
        <a:xfrm rot="5400000">
          <a:off x="1476173" y="4640199"/>
          <a:ext cx="432028" cy="518433"/>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rtl="1">
            <a:lnSpc>
              <a:spcPct val="90000"/>
            </a:lnSpc>
            <a:spcBef>
              <a:spcPct val="0"/>
            </a:spcBef>
            <a:spcAft>
              <a:spcPct val="35000"/>
            </a:spcAft>
          </a:pPr>
          <a:endParaRPr lang="he-IL" sz="2200" kern="1200"/>
        </a:p>
      </dsp:txBody>
      <dsp:txXfrm rot="-5400000">
        <a:off x="1536658" y="4683401"/>
        <a:ext cx="311059" cy="302420"/>
      </dsp:txXfrm>
    </dsp:sp>
    <dsp:sp modelId="{8CED9FEC-71DF-4899-B38D-97E38A32AE49}">
      <dsp:nvSpPr>
        <dsp:cNvPr id="0" name=""/>
        <dsp:cNvSpPr/>
      </dsp:nvSpPr>
      <dsp:spPr>
        <a:xfrm>
          <a:off x="655320" y="5187435"/>
          <a:ext cx="2073735" cy="1152075"/>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1">
            <a:lnSpc>
              <a:spcPct val="90000"/>
            </a:lnSpc>
            <a:spcBef>
              <a:spcPct val="0"/>
            </a:spcBef>
            <a:spcAft>
              <a:spcPct val="35000"/>
            </a:spcAft>
          </a:pPr>
          <a:r>
            <a:rPr lang="he-IL" sz="3100" kern="1200" dirty="0" smtClean="0"/>
            <a:t>סיכום ומסקנות</a:t>
          </a:r>
        </a:p>
      </dsp:txBody>
      <dsp:txXfrm>
        <a:off x="689063" y="5221178"/>
        <a:ext cx="2006249" cy="10845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3600" cy="457200"/>
          </a:xfrm>
          <a:prstGeom prst="rect">
            <a:avLst/>
          </a:prstGeom>
        </p:spPr>
        <p:txBody>
          <a:bodyPr vert="horz" lIns="91440" tIns="45720" rIns="91440" bIns="45720" rtlCol="1"/>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a:off x="0" y="0"/>
            <a:ext cx="2971800" cy="457200"/>
          </a:xfrm>
          <a:prstGeom prst="rect">
            <a:avLst/>
          </a:prstGeom>
        </p:spPr>
        <p:txBody>
          <a:bodyPr vert="horz" lIns="91440" tIns="45720" rIns="91440" bIns="45720" rtlCol="1"/>
          <a:lstStyle>
            <a:lvl1pPr algn="r" rtl="1">
              <a:defRPr sz="1200"/>
            </a:lvl1pPr>
          </a:lstStyle>
          <a:p>
            <a:pPr algn="l" rtl="1"/>
            <a:fld id="{3DD4011B-B56C-4D38-A9BA-6EA374423C06}" type="datetime8">
              <a:rPr lang="he-IL" smtClean="0">
                <a:latin typeface="Tahoma" panose="020B0604030504040204" pitchFamily="34" charset="0"/>
                <a:ea typeface="Tahoma" panose="020B0604030504040204" pitchFamily="34" charset="0"/>
                <a:cs typeface="Tahoma" panose="020B0604030504040204" pitchFamily="34" charset="0"/>
              </a:rPr>
              <a:t>03 יוני 19</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a:off x="3884400" y="8685213"/>
            <a:ext cx="2973600" cy="457200"/>
          </a:xfrm>
          <a:prstGeom prst="rect">
            <a:avLst/>
          </a:prstGeom>
        </p:spPr>
        <p:txBody>
          <a:bodyPr vert="horz" lIns="91440" tIns="45720" rIns="91440" bIns="45720" rtlCol="1" anchor="b"/>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a:off x="0" y="8685213"/>
            <a:ext cx="2971800" cy="457200"/>
          </a:xfrm>
          <a:prstGeom prst="rect">
            <a:avLst/>
          </a:prstGeom>
        </p:spPr>
        <p:txBody>
          <a:bodyPr vert="horz" lIns="91440" tIns="45720" rIns="91440" bIns="45720" rtlCol="1" anchor="b"/>
          <a:lstStyle>
            <a:lvl1pPr algn="r" rtl="1">
              <a:defRPr sz="1200"/>
            </a:lvl1pPr>
          </a:lstStyle>
          <a:p>
            <a:pPr algn="l" rtl="1"/>
            <a:fld id="{DA52D9BF-D574-4807-B36C-9E2A025BE826}" type="slidenum">
              <a:rPr lang="he-IL">
                <a:latin typeface="Tahoma" panose="020B0604030504040204" pitchFamily="34" charset="0"/>
                <a:ea typeface="Tahoma" panose="020B0604030504040204" pitchFamily="34" charset="0"/>
                <a:cs typeface="Tahoma" panose="020B0604030504040204" pitchFamily="34" charset="0"/>
              </a:rPr>
              <a:pPr algn="l" rtl="1"/>
              <a:t>‹#›</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3600" cy="457200"/>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3" name="מציין מיקום של תאריך 2"/>
          <p:cNvSpPr>
            <a:spLocks noGrp="1"/>
          </p:cNvSpPr>
          <p:nvPr>
            <p:ph type="dt" idx="1"/>
          </p:nvPr>
        </p:nvSpPr>
        <p:spPr>
          <a:xfrm>
            <a:off x="0" y="0"/>
            <a:ext cx="2973600" cy="457200"/>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6C77B0D2-A4DA-44C6-A970-D06F4948692E}" type="datetime8">
              <a:rPr lang="he-IL" noProof="0" smtClean="0"/>
              <a:pPr/>
              <a:t>03 יוני 19</a:t>
            </a:fld>
            <a:endParaRPr lang="he-IL" noProof="0" dirty="0"/>
          </a:p>
        </p:txBody>
      </p:sp>
      <p:sp>
        <p:nvSpPr>
          <p:cNvPr id="4" name="מציין מיקום של תמונת שקופית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pPr rtl="1"/>
            <a:endParaRPr lang="he-IL" noProof="0"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a:off x="3884400" y="8685213"/>
            <a:ext cx="2973600" cy="457200"/>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7" name="מציין מיקום של מספר שקופית 6"/>
          <p:cNvSpPr>
            <a:spLocks noGrp="1"/>
          </p:cNvSpPr>
          <p:nvPr>
            <p:ph type="sldNum" sz="quarter" idx="5"/>
          </p:nvPr>
        </p:nvSpPr>
        <p:spPr>
          <a:xfrm>
            <a:off x="0" y="8685213"/>
            <a:ext cx="2971800" cy="457200"/>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9E11EC53-F507-411E-9ADC-FBCFECE09D3D}" type="slidenum">
              <a:rPr lang="he-IL" noProof="0" smtClean="0"/>
              <a:pPr/>
              <a:t>‹#›</a:t>
            </a:fld>
            <a:endParaRPr lang="he-IL" noProof="0" dirty="0"/>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218987"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82848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43797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47467" algn="r" defTabSz="1218987" rtl="1" eaLnBrk="1" latinLnBrk="0" hangingPunct="1">
      <a:defRPr sz="1600" kern="1200">
        <a:solidFill>
          <a:schemeClr val="tx1"/>
        </a:solidFill>
        <a:latin typeface="+mn-lt"/>
        <a:ea typeface="+mn-ea"/>
        <a:cs typeface="+mn-cs"/>
      </a:defRPr>
    </a:lvl6pPr>
    <a:lvl7pPr marL="3656960" algn="r" defTabSz="1218987" rtl="1" eaLnBrk="1" latinLnBrk="0" hangingPunct="1">
      <a:defRPr sz="1600" kern="1200">
        <a:solidFill>
          <a:schemeClr val="tx1"/>
        </a:solidFill>
        <a:latin typeface="+mn-lt"/>
        <a:ea typeface="+mn-ea"/>
        <a:cs typeface="+mn-cs"/>
      </a:defRPr>
    </a:lvl7pPr>
    <a:lvl8pPr marL="4266453" algn="r" defTabSz="1218987" rtl="1" eaLnBrk="1" latinLnBrk="0" hangingPunct="1">
      <a:defRPr sz="1600" kern="1200">
        <a:solidFill>
          <a:schemeClr val="tx1"/>
        </a:solidFill>
        <a:latin typeface="+mn-lt"/>
        <a:ea typeface="+mn-ea"/>
        <a:cs typeface="+mn-cs"/>
      </a:defRPr>
    </a:lvl8pPr>
    <a:lvl9pPr marL="4875947" algn="r" defTabSz="1218987" rtl="1"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1</a:t>
            </a:fld>
            <a:endParaRPr lang="he-IL" dirty="0"/>
          </a:p>
        </p:txBody>
      </p:sp>
    </p:spTree>
    <p:extLst>
      <p:ext uri="{BB962C8B-B14F-4D97-AF65-F5344CB8AC3E}">
        <p14:creationId xmlns:p14="http://schemas.microsoft.com/office/powerpoint/2010/main" val="688177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37</a:t>
            </a:fld>
            <a:endParaRPr lang="he-IL" dirty="0"/>
          </a:p>
        </p:txBody>
      </p:sp>
    </p:spTree>
    <p:extLst>
      <p:ext uri="{BB962C8B-B14F-4D97-AF65-F5344CB8AC3E}">
        <p14:creationId xmlns:p14="http://schemas.microsoft.com/office/powerpoint/2010/main" val="2525551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38</a:t>
            </a:fld>
            <a:endParaRPr lang="he-IL" dirty="0"/>
          </a:p>
        </p:txBody>
      </p:sp>
    </p:spTree>
    <p:extLst>
      <p:ext uri="{BB962C8B-B14F-4D97-AF65-F5344CB8AC3E}">
        <p14:creationId xmlns:p14="http://schemas.microsoft.com/office/powerpoint/2010/main" val="3018729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39</a:t>
            </a:fld>
            <a:endParaRPr lang="he-IL" dirty="0"/>
          </a:p>
        </p:txBody>
      </p:sp>
    </p:spTree>
    <p:extLst>
      <p:ext uri="{BB962C8B-B14F-4D97-AF65-F5344CB8AC3E}">
        <p14:creationId xmlns:p14="http://schemas.microsoft.com/office/powerpoint/2010/main" val="217762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2</a:t>
            </a:fld>
            <a:endParaRPr lang="he-IL" dirty="0"/>
          </a:p>
        </p:txBody>
      </p:sp>
    </p:spTree>
    <p:extLst>
      <p:ext uri="{BB962C8B-B14F-4D97-AF65-F5344CB8AC3E}">
        <p14:creationId xmlns:p14="http://schemas.microsoft.com/office/powerpoint/2010/main" val="357278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24</a:t>
            </a:fld>
            <a:endParaRPr lang="he-IL" dirty="0"/>
          </a:p>
        </p:txBody>
      </p:sp>
    </p:spTree>
    <p:extLst>
      <p:ext uri="{BB962C8B-B14F-4D97-AF65-F5344CB8AC3E}">
        <p14:creationId xmlns:p14="http://schemas.microsoft.com/office/powerpoint/2010/main" val="861166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30</a:t>
            </a:fld>
            <a:endParaRPr lang="he-IL" dirty="0"/>
          </a:p>
        </p:txBody>
      </p:sp>
    </p:spTree>
    <p:extLst>
      <p:ext uri="{BB962C8B-B14F-4D97-AF65-F5344CB8AC3E}">
        <p14:creationId xmlns:p14="http://schemas.microsoft.com/office/powerpoint/2010/main" val="373527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31</a:t>
            </a:fld>
            <a:endParaRPr lang="he-IL" dirty="0"/>
          </a:p>
        </p:txBody>
      </p:sp>
    </p:spTree>
    <p:extLst>
      <p:ext uri="{BB962C8B-B14F-4D97-AF65-F5344CB8AC3E}">
        <p14:creationId xmlns:p14="http://schemas.microsoft.com/office/powerpoint/2010/main" val="48261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32</a:t>
            </a:fld>
            <a:endParaRPr lang="he-IL" dirty="0"/>
          </a:p>
        </p:txBody>
      </p:sp>
    </p:spTree>
    <p:extLst>
      <p:ext uri="{BB962C8B-B14F-4D97-AF65-F5344CB8AC3E}">
        <p14:creationId xmlns:p14="http://schemas.microsoft.com/office/powerpoint/2010/main" val="3213975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33</a:t>
            </a:fld>
            <a:endParaRPr lang="he-IL" dirty="0"/>
          </a:p>
        </p:txBody>
      </p:sp>
    </p:spTree>
    <p:extLst>
      <p:ext uri="{BB962C8B-B14F-4D97-AF65-F5344CB8AC3E}">
        <p14:creationId xmlns:p14="http://schemas.microsoft.com/office/powerpoint/2010/main" val="380038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34</a:t>
            </a:fld>
            <a:endParaRPr lang="he-IL" dirty="0"/>
          </a:p>
        </p:txBody>
      </p:sp>
    </p:spTree>
    <p:extLst>
      <p:ext uri="{BB962C8B-B14F-4D97-AF65-F5344CB8AC3E}">
        <p14:creationId xmlns:p14="http://schemas.microsoft.com/office/powerpoint/2010/main" val="3236217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35</a:t>
            </a:fld>
            <a:endParaRPr lang="he-IL" dirty="0"/>
          </a:p>
        </p:txBody>
      </p:sp>
    </p:spTree>
    <p:extLst>
      <p:ext uri="{BB962C8B-B14F-4D97-AF65-F5344CB8AC3E}">
        <p14:creationId xmlns:p14="http://schemas.microsoft.com/office/powerpoint/2010/main" val="254721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8" name="משולש שווה שוקיים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62" name="מלבן 61"/>
          <p:cNvSpPr/>
          <p:nvPr/>
        </p:nvSpPr>
        <p:spPr bwMode="hidden">
          <a:xfrm>
            <a:off x="0" y="1905001"/>
            <a:ext cx="12188825" cy="21482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lnSpc>
                <a:spcPct val="90000"/>
              </a:lnSpc>
            </a:pPr>
            <a:endParaRPr lang="he-IL" sz="3200" noProof="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ctrTitle"/>
          </p:nvPr>
        </p:nvSpPr>
        <p:spPr>
          <a:xfrm>
            <a:off x="1218883" y="1905002"/>
            <a:ext cx="9751060" cy="2147926"/>
          </a:xfrm>
        </p:spPr>
        <p:txBody>
          <a:bodyPr rtlCol="1" anchor="ctr">
            <a:normAutofit/>
          </a:bodyPr>
          <a:lstStyle>
            <a:lvl1pPr algn="ctr" rtl="1">
              <a:defRPr sz="4400" cap="all" normalizeH="0" baseline="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noProof="0" dirty="0"/>
          </a:p>
        </p:txBody>
      </p:sp>
      <p:sp>
        <p:nvSpPr>
          <p:cNvPr id="3" name="כותרת משנה 2"/>
          <p:cNvSpPr>
            <a:spLocks noGrp="1"/>
          </p:cNvSpPr>
          <p:nvPr>
            <p:ph type="subTitle" idx="1"/>
          </p:nvPr>
        </p:nvSpPr>
        <p:spPr>
          <a:xfrm>
            <a:off x="1218883" y="4140200"/>
            <a:ext cx="9751060" cy="1016000"/>
          </a:xfrm>
        </p:spPr>
        <p:txBody>
          <a:bodyPr rtlCol="1">
            <a:normAutofit/>
          </a:bodyPr>
          <a:lstStyle>
            <a:lvl1pPr marL="0" indent="0" algn="ctr" rtl="1">
              <a:spcBef>
                <a:spcPts val="0"/>
              </a:spcBef>
              <a:buNone/>
              <a:defRPr sz="28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ctr" rtl="1">
              <a:buNone/>
              <a:defRPr>
                <a:solidFill>
                  <a:schemeClr val="tx1">
                    <a:tint val="75000"/>
                  </a:schemeClr>
                </a:solidFill>
              </a:defRPr>
            </a:lvl2pPr>
            <a:lvl3pPr marL="1218987" indent="0" algn="ctr" rtl="1">
              <a:buNone/>
              <a:defRPr>
                <a:solidFill>
                  <a:schemeClr val="tx1">
                    <a:tint val="75000"/>
                  </a:schemeClr>
                </a:solidFill>
              </a:defRPr>
            </a:lvl3pPr>
            <a:lvl4pPr marL="1828480" indent="0" algn="ctr" rtl="1">
              <a:buNone/>
              <a:defRPr>
                <a:solidFill>
                  <a:schemeClr val="tx1">
                    <a:tint val="75000"/>
                  </a:schemeClr>
                </a:solidFill>
              </a:defRPr>
            </a:lvl4pPr>
            <a:lvl5pPr marL="2437973" indent="0" algn="ctr" rtl="1">
              <a:buNone/>
              <a:defRPr>
                <a:solidFill>
                  <a:schemeClr val="tx1">
                    <a:tint val="75000"/>
                  </a:schemeClr>
                </a:solidFill>
              </a:defRPr>
            </a:lvl5pPr>
            <a:lvl6pPr marL="3047467" indent="0" algn="ctr" rtl="1">
              <a:buNone/>
              <a:defRPr>
                <a:solidFill>
                  <a:schemeClr val="tx1">
                    <a:tint val="75000"/>
                  </a:schemeClr>
                </a:solidFill>
              </a:defRPr>
            </a:lvl6pPr>
            <a:lvl7pPr marL="3656960" indent="0" algn="ctr" rtl="1">
              <a:buNone/>
              <a:defRPr>
                <a:solidFill>
                  <a:schemeClr val="tx1">
                    <a:tint val="75000"/>
                  </a:schemeClr>
                </a:solidFill>
              </a:defRPr>
            </a:lvl7pPr>
            <a:lvl8pPr marL="4266453" indent="0" algn="ctr" rtl="1">
              <a:buNone/>
              <a:defRPr>
                <a:solidFill>
                  <a:schemeClr val="tx1">
                    <a:tint val="75000"/>
                  </a:schemeClr>
                </a:solidFill>
              </a:defRPr>
            </a:lvl8pPr>
            <a:lvl9pPr marL="4875947" indent="0" algn="ctr" rtl="1">
              <a:buNone/>
              <a:defRPr>
                <a:solidFill>
                  <a:schemeClr val="tx1">
                    <a:tint val="75000"/>
                  </a:schemeClr>
                </a:solidFill>
              </a:defRPr>
            </a:lvl9pPr>
          </a:lstStyle>
          <a:p>
            <a:r>
              <a:rPr lang="he-IL" smtClean="0"/>
              <a:t>לחץ כדי לערוך סגנון כותרת משנה של תבנית בסיס</a:t>
            </a:r>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תמונה עם כיתוב - חלופי">
    <p:spTree>
      <p:nvGrpSpPr>
        <p:cNvPr id="1" name=""/>
        <p:cNvGrpSpPr/>
        <p:nvPr/>
      </p:nvGrpSpPr>
      <p:grpSpPr>
        <a:xfrm>
          <a:off x="0" y="0"/>
          <a:ext cx="0" cy="0"/>
          <a:chOff x="0" y="0"/>
          <a:chExt cx="0" cy="0"/>
        </a:xfrm>
      </p:grpSpPr>
      <p:sp>
        <p:nvSpPr>
          <p:cNvPr id="2" name="כותרת 1"/>
          <p:cNvSpPr>
            <a:spLocks noGrp="1"/>
          </p:cNvSpPr>
          <p:nvPr>
            <p:ph type="title"/>
          </p:nvPr>
        </p:nvSpPr>
        <p:spPr>
          <a:xfrm>
            <a:off x="324102" y="482600"/>
            <a:ext cx="3961368" cy="1422400"/>
          </a:xfrm>
        </p:spPr>
        <p:txBody>
          <a:bodyPr rtlCol="1" anchor="b" anchorCtr="0">
            <a:normAutofit/>
          </a:bodyPr>
          <a:lstStyle>
            <a:lvl1pPr algn="r" rtl="1">
              <a:defRPr sz="3200" b="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noProof="0" dirty="0"/>
          </a:p>
        </p:txBody>
      </p:sp>
      <p:sp>
        <p:nvSpPr>
          <p:cNvPr id="9" name="מלבן 8" descr="&#10;"/>
          <p:cNvSpPr/>
          <p:nvPr/>
        </p:nvSpPr>
        <p:spPr>
          <a:xfrm>
            <a:off x="4539404"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descr="מציין מיקום ריק להוספת תמונה. לחץ על מציין המיקום ובחר את התמונה שברצונך להוסיף.&#10;"/>
          <p:cNvSpPr>
            <a:spLocks noGrp="1"/>
          </p:cNvSpPr>
          <p:nvPr>
            <p:ph type="pic" idx="1"/>
          </p:nvPr>
        </p:nvSpPr>
        <p:spPr>
          <a:xfrm>
            <a:off x="5047272" y="482600"/>
            <a:ext cx="6602281" cy="5842001"/>
          </a:xfrm>
          <a:noFill/>
          <a:ln w="9525">
            <a:noFill/>
            <a:miter lim="800000"/>
          </a:ln>
          <a:effectLst/>
        </p:spPr>
        <p:txBody>
          <a:bodyPr rtlCol="1">
            <a:normAutofit/>
          </a:bodyPr>
          <a:lstStyle>
            <a:lvl1pPr marL="0" indent="0" algn="ctr" rtl="1">
              <a:buNone/>
              <a:defRPr sz="2700">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3700"/>
            </a:lvl2pPr>
            <a:lvl3pPr marL="1218987" indent="0" algn="r" rtl="1">
              <a:buNone/>
              <a:defRPr sz="3200"/>
            </a:lvl3pPr>
            <a:lvl4pPr marL="1828480" indent="0" algn="r" rtl="1">
              <a:buNone/>
              <a:defRPr sz="2700"/>
            </a:lvl4pPr>
            <a:lvl5pPr marL="2437973" indent="0" algn="r" rtl="1">
              <a:buNone/>
              <a:defRPr sz="2700"/>
            </a:lvl5pPr>
            <a:lvl6pPr marL="3047467" indent="0" algn="r" rtl="1">
              <a:buNone/>
              <a:defRPr sz="2700"/>
            </a:lvl6pPr>
            <a:lvl7pPr marL="3656960" indent="0" algn="r" rtl="1">
              <a:buNone/>
              <a:defRPr sz="2700"/>
            </a:lvl7pPr>
            <a:lvl8pPr marL="4266453" indent="0" algn="r" rtl="1">
              <a:buNone/>
              <a:defRPr sz="2700"/>
            </a:lvl8pPr>
            <a:lvl9pPr marL="4875947" indent="0" algn="r" rtl="1">
              <a:buNone/>
              <a:defRPr sz="2700"/>
            </a:lvl9pPr>
          </a:lstStyle>
          <a:p>
            <a:pPr rtl="1"/>
            <a:r>
              <a:rPr lang="he-IL" noProof="0" smtClean="0"/>
              <a:t>לחץ על הסמל כדי להוסיף תמונה</a:t>
            </a:r>
            <a:endParaRPr lang="he-IL" noProof="0" dirty="0"/>
          </a:p>
        </p:txBody>
      </p:sp>
      <p:sp>
        <p:nvSpPr>
          <p:cNvPr id="4" name="מציין מיקום טקסט 3"/>
          <p:cNvSpPr>
            <a:spLocks noGrp="1"/>
          </p:cNvSpPr>
          <p:nvPr>
            <p:ph type="body" sz="half" idx="2"/>
          </p:nvPr>
        </p:nvSpPr>
        <p:spPr>
          <a:xfrm>
            <a:off x="324102" y="2108200"/>
            <a:ext cx="3961368" cy="4267200"/>
          </a:xfrm>
        </p:spPr>
        <p:txBody>
          <a:bodyPr rtlCol="1">
            <a:normAutofit/>
          </a:bodyPr>
          <a:lstStyle>
            <a:lvl1pPr marL="0" indent="0" algn="r" rtl="1">
              <a:spcBef>
                <a:spcPts val="1600"/>
              </a:spcBef>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1600"/>
            </a:lvl2pPr>
            <a:lvl3pPr marL="1218987" indent="0" algn="r" rtl="1">
              <a:buNone/>
              <a:defRPr sz="1300"/>
            </a:lvl3pPr>
            <a:lvl4pPr marL="1828480" indent="0" algn="r" rtl="1">
              <a:buNone/>
              <a:defRPr sz="1200"/>
            </a:lvl4pPr>
            <a:lvl5pPr marL="2437973" indent="0" algn="r" rtl="1">
              <a:buNone/>
              <a:defRPr sz="1200"/>
            </a:lvl5pPr>
            <a:lvl6pPr marL="3047467" indent="0" algn="r" rtl="1">
              <a:buNone/>
              <a:defRPr sz="1200"/>
            </a:lvl6pPr>
            <a:lvl7pPr marL="3656960" indent="0" algn="r" rtl="1">
              <a:buNone/>
              <a:defRPr sz="1200"/>
            </a:lvl7pPr>
            <a:lvl8pPr marL="4266453" indent="0" algn="r" rtl="1">
              <a:buNone/>
              <a:defRPr sz="1200"/>
            </a:lvl8pPr>
            <a:lvl9pPr marL="4875947" indent="0" algn="r" rtl="1">
              <a:buNone/>
              <a:defRPr sz="1200"/>
            </a:lvl9pPr>
          </a:lstStyle>
          <a:p>
            <a:pPr lvl="0" rtl="1"/>
            <a:r>
              <a:rPr lang="he-IL" noProof="0" smtClean="0"/>
              <a:t>ערוך סגנונות טקסט של תבנית בסיס</a:t>
            </a:r>
          </a:p>
        </p:txBody>
      </p:sp>
    </p:spTree>
    <p:extLst>
      <p:ext uri="{BB962C8B-B14F-4D97-AF65-F5344CB8AC3E}">
        <p14:creationId xmlns:p14="http://schemas.microsoft.com/office/powerpoint/2010/main" val="207630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smtClean="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p:txBody>
          <a:bodyPr vert="eaVert" rtlCol="1"/>
          <a:lstStyle>
            <a:lvl5pPr algn="r" rtl="1">
              <a:defRPr/>
            </a:lvl5pPr>
            <a:lvl6pPr marL="2669581" algn="r" rtl="1">
              <a:defRPr baseline="0"/>
            </a:lvl6pPr>
            <a:lvl7pPr marL="2669581" algn="r" rtl="1">
              <a:defRPr baseline="0"/>
            </a:lvl7pPr>
            <a:lvl8pPr marL="2669581" algn="r" rtl="1">
              <a:defRPr baseline="0"/>
            </a:lvl8pPr>
            <a:lvl9pPr marL="2669581" algn="r" rtl="1">
              <a:defRPr baseline="0"/>
            </a:lvl9pPr>
          </a:lstStyle>
          <a:p>
            <a:pPr lvl="0" rtl="1"/>
            <a:r>
              <a:rPr lang="he-IL" noProof="0" smtClean="0"/>
              <a:t>ערוך סגנונות טקסט של תבנית בסיס</a:t>
            </a:r>
          </a:p>
          <a:p>
            <a:pPr lvl="1" rtl="1"/>
            <a:r>
              <a:rPr lang="he-IL" noProof="0" smtClean="0"/>
              <a:t>רמה שניה</a:t>
            </a:r>
          </a:p>
          <a:p>
            <a:pPr lvl="2" rtl="1"/>
            <a:r>
              <a:rPr lang="he-IL" noProof="0" smtClean="0"/>
              <a:t>רמה שלישית</a:t>
            </a:r>
          </a:p>
          <a:p>
            <a:pPr lvl="3" rtl="1"/>
            <a:r>
              <a:rPr lang="he-IL" noProof="0" smtClean="0"/>
              <a:t>רמה רביעית</a:t>
            </a:r>
          </a:p>
          <a:p>
            <a:pPr lvl="4" rtl="1"/>
            <a:r>
              <a:rPr lang="he-IL" noProof="0" smtClean="0"/>
              <a:t>רמה חמישית</a:t>
            </a:r>
            <a:endParaRPr lang="he-IL" noProof="0" dirty="0"/>
          </a:p>
        </p:txBody>
      </p:sp>
      <p:sp>
        <p:nvSpPr>
          <p:cNvPr id="5" name="מציין מיקום של כותרת תחתונה 4"/>
          <p:cNvSpPr>
            <a:spLocks noGrp="1"/>
          </p:cNvSpPr>
          <p:nvPr>
            <p:ph type="ftr" sz="quarter" idx="11"/>
          </p:nvPr>
        </p:nvSpPr>
        <p:spPr/>
        <p:txBody>
          <a:bodyPr rtlCol="1"/>
          <a:lstStyle/>
          <a:p>
            <a:pPr rtl="1"/>
            <a:endParaRPr lang="he-IL" noProof="0" dirty="0"/>
          </a:p>
        </p:txBody>
      </p:sp>
      <p:sp>
        <p:nvSpPr>
          <p:cNvPr id="4" name="מציין מיקום של תאריך 3"/>
          <p:cNvSpPr>
            <a:spLocks noGrp="1"/>
          </p:cNvSpPr>
          <p:nvPr>
            <p:ph type="dt" sz="half" idx="10"/>
          </p:nvPr>
        </p:nvSpPr>
        <p:spPr/>
        <p:txBody>
          <a:bodyPr rtlCol="1"/>
          <a:lstStyle>
            <a:lvl1pPr algn="l">
              <a:defRPr/>
            </a:lvl1pPr>
          </a:lstStyle>
          <a:p>
            <a:fld id="{623055E0-AC69-4F8B-BE90-0D71CDFB5AA4}" type="datetime8">
              <a:rPr lang="he-IL" smtClean="0"/>
              <a:pPr/>
              <a:t>03 יוני 19</a:t>
            </a:fld>
            <a:endParaRPr lang="he-IL" dirty="0"/>
          </a:p>
        </p:txBody>
      </p:sp>
      <p:sp>
        <p:nvSpPr>
          <p:cNvPr id="6" name="מציין מיקום של מספר שקופית 5"/>
          <p:cNvSpPr>
            <a:spLocks noGrp="1"/>
          </p:cNvSpPr>
          <p:nvPr>
            <p:ph type="sldNum" sz="quarter" idx="12"/>
          </p:nvPr>
        </p:nvSpPr>
        <p:spPr/>
        <p:txBody>
          <a:bodyPr rtlCol="1"/>
          <a:lstStyle/>
          <a:p>
            <a:pPr rtl="1"/>
            <a:fld id="{E5FD5434-F838-4DD4-A17B-1CB1A1850DF4}" type="slidenum">
              <a:rPr lang="he-IL" noProof="0"/>
              <a:t>‹#›</a:t>
            </a:fld>
            <a:endParaRPr lang="he-IL"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0040043" y="482599"/>
            <a:ext cx="1843982" cy="5791201"/>
          </a:xfrm>
        </p:spPr>
        <p:txBody>
          <a:bodyPr vert="eaVert" rtlCol="1"/>
          <a:lstStyle>
            <a:lvl1pPr rtl="1">
              <a:defRPr/>
            </a:lvl1pPr>
          </a:lstStyle>
          <a:p>
            <a:pPr rtl="1"/>
            <a:r>
              <a:rPr lang="he-IL" smtClean="0"/>
              <a:t>לחץ כדי לערוך סגנון כותרת של תבנית בסיס</a:t>
            </a:r>
            <a:endParaRPr lang="he-IL" dirty="0"/>
          </a:p>
        </p:txBody>
      </p:sp>
      <p:sp>
        <p:nvSpPr>
          <p:cNvPr id="3" name="מציין מיקום טקסט אנכי 2"/>
          <p:cNvSpPr>
            <a:spLocks noGrp="1"/>
          </p:cNvSpPr>
          <p:nvPr>
            <p:ph type="body" orient="vert" idx="1"/>
          </p:nvPr>
        </p:nvSpPr>
        <p:spPr>
          <a:xfrm>
            <a:off x="914162" y="482599"/>
            <a:ext cx="9040045" cy="5791201"/>
          </a:xfrm>
        </p:spPr>
        <p:txBody>
          <a:bodyPr vert="eaVert" rtlCol="1"/>
          <a:lstStyle>
            <a:lvl5pPr algn="r" rtl="1">
              <a:defRPr/>
            </a:lvl5pPr>
            <a:lvl6pPr algn="r" rtl="1">
              <a:defRPr/>
            </a:lvl6pPr>
            <a:lvl7pPr algn="r" rtl="1">
              <a:defRPr/>
            </a:lvl7pPr>
            <a:lvl8pPr algn="r" rtl="1">
              <a:defRPr baseline="0"/>
            </a:lvl8pPr>
            <a:lvl9pPr algn="r" rtl="1">
              <a:defRPr baseline="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5" name="מציין מיקום של כותרת תחתונה 4"/>
          <p:cNvSpPr>
            <a:spLocks noGrp="1"/>
          </p:cNvSpPr>
          <p:nvPr>
            <p:ph type="ftr" sz="quarter" idx="11"/>
          </p:nvPr>
        </p:nvSpPr>
        <p:spPr/>
        <p:txBody>
          <a:bodyPr rtlCol="1"/>
          <a:lstStyle/>
          <a:p>
            <a:pPr rtl="1"/>
            <a:endParaRPr lang="he-IL" dirty="0"/>
          </a:p>
        </p:txBody>
      </p:sp>
      <p:sp>
        <p:nvSpPr>
          <p:cNvPr id="4" name="מציין מיקום של תאריך 3"/>
          <p:cNvSpPr>
            <a:spLocks noGrp="1"/>
          </p:cNvSpPr>
          <p:nvPr>
            <p:ph type="dt" sz="half" idx="10"/>
          </p:nvPr>
        </p:nvSpPr>
        <p:spPr/>
        <p:txBody>
          <a:bodyPr rtlCol="1"/>
          <a:lstStyle>
            <a:lvl1pPr>
              <a:defRPr/>
            </a:lvl1pPr>
          </a:lstStyle>
          <a:p>
            <a:pPr algn="l"/>
            <a:fld id="{6D09786D-19B1-4DEB-B543-7A69B472FEF0}" type="datetime8">
              <a:rPr lang="he-IL" smtClean="0"/>
              <a:pPr algn="l"/>
              <a:t>03 יוני 19</a:t>
            </a:fld>
            <a:endParaRPr lang="he-IL" dirty="0"/>
          </a:p>
        </p:txBody>
      </p:sp>
      <p:sp>
        <p:nvSpPr>
          <p:cNvPr id="6" name="מציין מיקום של מספר שקופית 5"/>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smtClean="0"/>
              <a:t>לחץ כדי לערוך סגנון כותרת של תבנית בסיס</a:t>
            </a:r>
            <a:endParaRPr lang="he-IL" dirty="0"/>
          </a:p>
        </p:txBody>
      </p:sp>
      <p:sp>
        <p:nvSpPr>
          <p:cNvPr id="3" name="מציין מיקום תוכן 2"/>
          <p:cNvSpPr>
            <a:spLocks noGrp="1"/>
          </p:cNvSpPr>
          <p:nvPr>
            <p:ph idx="1"/>
          </p:nvPr>
        </p:nvSpPr>
        <p:spPr/>
        <p:txBody>
          <a:bodyPr rtlCol="1"/>
          <a:lstStyle>
            <a:lvl5pPr algn="r" rtl="1">
              <a:defRPr/>
            </a:lvl5pPr>
            <a:lvl6pPr algn="r" rtl="1">
              <a:defRPr/>
            </a:lvl6pPr>
            <a:lvl7pPr algn="r" rtl="1">
              <a:defRPr/>
            </a:lvl7pPr>
            <a:lvl8pPr algn="r" rtl="1">
              <a:defRPr/>
            </a:lvl8pPr>
            <a:lvl9pPr algn="r" rtl="1">
              <a:defRPr/>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5" name="מציין מיקום של כותרת תחתונה 4"/>
          <p:cNvSpPr>
            <a:spLocks noGrp="1"/>
          </p:cNvSpPr>
          <p:nvPr>
            <p:ph type="ftr" sz="quarter" idx="11"/>
          </p:nvPr>
        </p:nvSpPr>
        <p:spPr/>
        <p:txBody>
          <a:bodyPr rtlCol="1"/>
          <a:lstStyle/>
          <a:p>
            <a:pPr rtl="1"/>
            <a:endParaRPr lang="he-IL" dirty="0"/>
          </a:p>
        </p:txBody>
      </p:sp>
      <p:sp>
        <p:nvSpPr>
          <p:cNvPr id="4" name="מציין מיקום של תאריך 3"/>
          <p:cNvSpPr>
            <a:spLocks noGrp="1"/>
          </p:cNvSpPr>
          <p:nvPr>
            <p:ph type="dt" sz="half" idx="10"/>
          </p:nvPr>
        </p:nvSpPr>
        <p:spPr/>
        <p:txBody>
          <a:bodyPr rtlCol="1"/>
          <a:lstStyle>
            <a:lvl1pPr>
              <a:defRPr/>
            </a:lvl1pPr>
          </a:lstStyle>
          <a:p>
            <a:pPr algn="l"/>
            <a:fld id="{9034A5CF-27A5-4E13-9FC2-8C23F9E9A9D5}" type="datetime8">
              <a:rPr lang="he-IL" smtClean="0"/>
              <a:pPr algn="l"/>
              <a:t>03 יוני 19</a:t>
            </a:fld>
            <a:endParaRPr lang="he-IL" dirty="0"/>
          </a:p>
        </p:txBody>
      </p:sp>
      <p:sp>
        <p:nvSpPr>
          <p:cNvPr id="6" name="מציין מיקום של מספר שקופית 5"/>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11" name="משולש שווה שוקיים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title"/>
          </p:nvPr>
        </p:nvSpPr>
        <p:spPr>
          <a:xfrm>
            <a:off x="1218883" y="1524000"/>
            <a:ext cx="9751060" cy="1992597"/>
          </a:xfrm>
        </p:spPr>
        <p:txBody>
          <a:bodyPr rtlCol="1" anchor="b" anchorCtr="0">
            <a:noAutofit/>
          </a:bodyPr>
          <a:lstStyle>
            <a:lvl1pPr algn="ctr" rtl="1">
              <a:defRPr sz="4400" b="0" cap="all" baseline="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dirty="0"/>
          </a:p>
        </p:txBody>
      </p:sp>
      <p:sp>
        <p:nvSpPr>
          <p:cNvPr id="3" name="מציין מיקום טקסט 2"/>
          <p:cNvSpPr>
            <a:spLocks noGrp="1"/>
          </p:cNvSpPr>
          <p:nvPr>
            <p:ph type="body" idx="1"/>
          </p:nvPr>
        </p:nvSpPr>
        <p:spPr>
          <a:xfrm>
            <a:off x="1218883" y="3632200"/>
            <a:ext cx="9751060" cy="1016000"/>
          </a:xfrm>
        </p:spPr>
        <p:txBody>
          <a:bodyPr rtlCol="1" anchor="t" anchorCtr="0">
            <a:noAutofit/>
          </a:bodyPr>
          <a:lstStyle>
            <a:lvl1pPr marL="0" indent="0" algn="ctr" rtl="1">
              <a:spcBef>
                <a:spcPts val="0"/>
              </a:spcBef>
              <a:buNone/>
              <a:defRPr sz="28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2400">
                <a:solidFill>
                  <a:schemeClr val="tx1">
                    <a:tint val="75000"/>
                  </a:schemeClr>
                </a:solidFill>
              </a:defRPr>
            </a:lvl2pPr>
            <a:lvl3pPr marL="1218987" indent="0" algn="r" rtl="1">
              <a:buNone/>
              <a:defRPr sz="2100">
                <a:solidFill>
                  <a:schemeClr val="tx1">
                    <a:tint val="75000"/>
                  </a:schemeClr>
                </a:solidFill>
              </a:defRPr>
            </a:lvl3pPr>
            <a:lvl4pPr marL="1828480" indent="0" algn="r" rtl="1">
              <a:buNone/>
              <a:defRPr sz="1900">
                <a:solidFill>
                  <a:schemeClr val="tx1">
                    <a:tint val="75000"/>
                  </a:schemeClr>
                </a:solidFill>
              </a:defRPr>
            </a:lvl4pPr>
            <a:lvl5pPr marL="2437973" indent="0" algn="r" rtl="1">
              <a:buNone/>
              <a:defRPr sz="1900">
                <a:solidFill>
                  <a:schemeClr val="tx1">
                    <a:tint val="75000"/>
                  </a:schemeClr>
                </a:solidFill>
              </a:defRPr>
            </a:lvl5pPr>
            <a:lvl6pPr marL="3047467" indent="0" algn="r" rtl="1">
              <a:buNone/>
              <a:defRPr sz="1900">
                <a:solidFill>
                  <a:schemeClr val="tx1">
                    <a:tint val="75000"/>
                  </a:schemeClr>
                </a:solidFill>
              </a:defRPr>
            </a:lvl6pPr>
            <a:lvl7pPr marL="3656960" indent="0" algn="r" rtl="1">
              <a:buNone/>
              <a:defRPr sz="1900">
                <a:solidFill>
                  <a:schemeClr val="tx1">
                    <a:tint val="75000"/>
                  </a:schemeClr>
                </a:solidFill>
              </a:defRPr>
            </a:lvl7pPr>
            <a:lvl8pPr marL="4266453" indent="0" algn="r" rtl="1">
              <a:buNone/>
              <a:defRPr sz="1900">
                <a:solidFill>
                  <a:schemeClr val="tx1">
                    <a:tint val="75000"/>
                  </a:schemeClr>
                </a:solidFill>
              </a:defRPr>
            </a:lvl8pPr>
            <a:lvl9pPr marL="4875947" indent="0" algn="r" rtl="1">
              <a:buNone/>
              <a:defRPr sz="1900">
                <a:solidFill>
                  <a:schemeClr val="tx1">
                    <a:tint val="75000"/>
                  </a:schemeClr>
                </a:solidFill>
              </a:defRPr>
            </a:lvl9pPr>
          </a:lstStyle>
          <a:p>
            <a:pPr lvl="0" rtl="1"/>
            <a:r>
              <a:rPr lang="he-IL" smtClean="0"/>
              <a:t>ערוך סגנונות טקסט של תבנית בסיס</a:t>
            </a:r>
          </a:p>
        </p:txBody>
      </p:sp>
      <p:sp>
        <p:nvSpPr>
          <p:cNvPr id="5" name="מציין מיקום של כותרת תחתונה 4"/>
          <p:cNvSpPr>
            <a:spLocks noGrp="1"/>
          </p:cNvSpPr>
          <p:nvPr>
            <p:ph type="ftr" sz="quarter" idx="11"/>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4" name="מציין מיקום של תאריך 3"/>
          <p:cNvSpPr>
            <a:spLocks noGrp="1"/>
          </p:cNvSpPr>
          <p:nvPr>
            <p:ph type="dt" sz="half" idx="10"/>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pPr algn="l"/>
            <a:fld id="{9034A5CF-27A5-4E13-9FC2-8C23F9E9A9D5}" type="datetime8">
              <a:rPr lang="he-IL" smtClean="0"/>
              <a:pPr algn="l"/>
              <a:t>03 יוני 19</a:t>
            </a:fld>
            <a:endParaRPr lang="he-IL" dirty="0"/>
          </a:p>
        </p:txBody>
      </p:sp>
      <p:sp>
        <p:nvSpPr>
          <p:cNvPr id="6" name="מציין מיקום של מספר שקופית 5"/>
          <p:cNvSpPr>
            <a:spLocks noGrp="1"/>
          </p:cNvSpPr>
          <p:nvPr>
            <p:ph type="sldNum" sz="quarter" idx="12"/>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E5FD5434-F838-4DD4-A17B-1CB1A1850DF4}" type="slidenum">
              <a:rPr lang="he-IL" smtClean="0"/>
              <a:pPr/>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smtClean="0"/>
              <a:t>לחץ כדי לערוך סגנון כותרת של תבנית בסיס</a:t>
            </a:r>
            <a:endParaRPr lang="he-IL" dirty="0"/>
          </a:p>
        </p:txBody>
      </p:sp>
      <p:sp>
        <p:nvSpPr>
          <p:cNvPr id="3" name="מציין מיקום תוכן 2"/>
          <p:cNvSpPr>
            <a:spLocks noGrp="1"/>
          </p:cNvSpPr>
          <p:nvPr>
            <p:ph sz="half" idx="1"/>
          </p:nvPr>
        </p:nvSpPr>
        <p:spPr>
          <a:xfrm>
            <a:off x="914162" y="1803401"/>
            <a:ext cx="4977104" cy="44704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algn="r" rtl="1">
              <a:defRPr sz="1400"/>
            </a:lvl6pPr>
            <a:lvl7pPr marL="2669581" algn="r" rtl="1">
              <a:defRPr sz="1400"/>
            </a:lvl7pPr>
            <a:lvl8pPr marL="2669581" algn="r" rtl="1">
              <a:defRPr sz="1400"/>
            </a:lvl8pPr>
            <a:lvl9pPr marL="2669581" algn="r" rtl="1">
              <a:defRPr sz="140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4" name="מציין מיקום תוכן 3"/>
          <p:cNvSpPr>
            <a:spLocks noGrp="1"/>
          </p:cNvSpPr>
          <p:nvPr>
            <p:ph sz="half" idx="2"/>
          </p:nvPr>
        </p:nvSpPr>
        <p:spPr>
          <a:xfrm>
            <a:off x="6297559" y="1803401"/>
            <a:ext cx="4977104" cy="44704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marL="2669581" algn="r" rtl="1">
              <a:defRPr sz="1400" baseline="0"/>
            </a:lvl6pPr>
            <a:lvl7pPr marL="2669581" algn="r" rtl="1">
              <a:defRPr sz="1400" baseline="0"/>
            </a:lvl7pPr>
            <a:lvl8pPr marL="2669581" algn="r" rtl="1">
              <a:defRPr sz="1400" baseline="0"/>
            </a:lvl8pPr>
            <a:lvl9pPr marL="2669581" algn="r" rtl="1">
              <a:defRPr sz="1400" baseline="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6" name="מציין מיקום של כותרת תחתונה 5"/>
          <p:cNvSpPr>
            <a:spLocks noGrp="1"/>
          </p:cNvSpPr>
          <p:nvPr>
            <p:ph type="ftr" sz="quarter" idx="11"/>
          </p:nvPr>
        </p:nvSpPr>
        <p:spPr/>
        <p:txBody>
          <a:bodyPr rtlCol="1"/>
          <a:lstStyle/>
          <a:p>
            <a:pPr rtl="1"/>
            <a:endParaRPr lang="he-IL" dirty="0"/>
          </a:p>
        </p:txBody>
      </p:sp>
      <p:sp>
        <p:nvSpPr>
          <p:cNvPr id="5" name="מציין מיקום של תאריך 4"/>
          <p:cNvSpPr>
            <a:spLocks noGrp="1"/>
          </p:cNvSpPr>
          <p:nvPr>
            <p:ph type="dt" sz="half" idx="10"/>
          </p:nvPr>
        </p:nvSpPr>
        <p:spPr/>
        <p:txBody>
          <a:bodyPr rtlCol="1"/>
          <a:lstStyle>
            <a:lvl1pPr algn="l">
              <a:defRPr/>
            </a:lvl1pPr>
          </a:lstStyle>
          <a:p>
            <a:fld id="{DAB36CCA-3B4A-48ED-B58C-1C33F3CB1BB7}" type="datetime8">
              <a:rPr lang="he-IL" smtClean="0"/>
              <a:pPr/>
              <a:t>03 יוני 19</a:t>
            </a:fld>
            <a:endParaRPr lang="he-IL" dirty="0"/>
          </a:p>
        </p:txBody>
      </p:sp>
      <p:sp>
        <p:nvSpPr>
          <p:cNvPr id="7" name="מציין מיקום של מספר שקופית 6"/>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algn="r" rtl="1">
              <a:defRPr/>
            </a:lvl1pPr>
          </a:lstStyle>
          <a:p>
            <a:pPr rtl="1"/>
            <a:r>
              <a:rPr lang="he-IL" smtClean="0"/>
              <a:t>לחץ כדי לערוך סגנון כותרת של תבנית בסיס</a:t>
            </a:r>
            <a:endParaRPr lang="he-IL" dirty="0"/>
          </a:p>
        </p:txBody>
      </p:sp>
      <p:sp>
        <p:nvSpPr>
          <p:cNvPr id="3" name="מציין מיקום טקסט 2"/>
          <p:cNvSpPr>
            <a:spLocks noGrp="1"/>
          </p:cNvSpPr>
          <p:nvPr>
            <p:ph type="body" idx="1"/>
          </p:nvPr>
        </p:nvSpPr>
        <p:spPr>
          <a:xfrm>
            <a:off x="914162" y="1803400"/>
            <a:ext cx="4977104" cy="914400"/>
          </a:xfrm>
        </p:spPr>
        <p:txBody>
          <a:bodyPr rtlCol="1" anchor="ctr">
            <a:noAutofit/>
          </a:bodyPr>
          <a:lstStyle>
            <a:lvl1pPr marL="0" indent="0" algn="r" rtl="1">
              <a:lnSpc>
                <a:spcPct val="80000"/>
              </a:lnSpc>
              <a:spcBef>
                <a:spcPts val="0"/>
              </a:spcBef>
              <a:buNone/>
              <a:defRPr sz="2800" b="0">
                <a:solidFill>
                  <a:schemeClr val="tx1"/>
                </a:solidFill>
              </a:defRPr>
            </a:lvl1pPr>
            <a:lvl2pPr marL="609493" indent="0" algn="r" rtl="1">
              <a:buNone/>
              <a:defRPr sz="2700" b="1"/>
            </a:lvl2pPr>
            <a:lvl3pPr marL="1218987" indent="0" algn="r" rtl="1">
              <a:buNone/>
              <a:defRPr sz="2400" b="1"/>
            </a:lvl3pPr>
            <a:lvl4pPr marL="1828480" indent="0" algn="r" rtl="1">
              <a:buNone/>
              <a:defRPr sz="2100" b="1"/>
            </a:lvl4pPr>
            <a:lvl5pPr marL="2437973" indent="0" algn="r" rtl="1">
              <a:buNone/>
              <a:defRPr sz="2100" b="1"/>
            </a:lvl5pPr>
            <a:lvl6pPr marL="3047467" indent="0" algn="r" rtl="1">
              <a:buNone/>
              <a:defRPr sz="2100" b="1"/>
            </a:lvl6pPr>
            <a:lvl7pPr marL="3656960" indent="0" algn="r" rtl="1">
              <a:buNone/>
              <a:defRPr sz="2100" b="1"/>
            </a:lvl7pPr>
            <a:lvl8pPr marL="4266453" indent="0" algn="r" rtl="1">
              <a:buNone/>
              <a:defRPr sz="2100" b="1"/>
            </a:lvl8pPr>
            <a:lvl9pPr marL="4875947" indent="0" algn="r" rtl="1">
              <a:buNone/>
              <a:defRPr sz="2100" b="1"/>
            </a:lvl9pPr>
          </a:lstStyle>
          <a:p>
            <a:pPr lvl="0" rtl="1"/>
            <a:r>
              <a:rPr lang="he-IL" smtClean="0"/>
              <a:t>ערוך סגנונות טקסט של תבנית בסיס</a:t>
            </a:r>
          </a:p>
        </p:txBody>
      </p:sp>
      <p:sp>
        <p:nvSpPr>
          <p:cNvPr id="4" name="מציין מיקום תוכן 3"/>
          <p:cNvSpPr>
            <a:spLocks noGrp="1"/>
          </p:cNvSpPr>
          <p:nvPr>
            <p:ph sz="half" idx="2"/>
          </p:nvPr>
        </p:nvSpPr>
        <p:spPr>
          <a:xfrm>
            <a:off x="914162" y="2717800"/>
            <a:ext cx="4977104" cy="35560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marL="2669581" algn="r" rtl="1">
              <a:defRPr sz="1400"/>
            </a:lvl6pPr>
            <a:lvl7pPr marL="2669581" algn="r" rtl="1">
              <a:defRPr sz="1400"/>
            </a:lvl7pPr>
            <a:lvl8pPr marL="2669581" algn="r" rtl="1">
              <a:defRPr sz="1400"/>
            </a:lvl8pPr>
            <a:lvl9pPr marL="2669581" algn="r" rtl="1">
              <a:defRPr sz="140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5" name="מציין מיקום טקסט 4"/>
          <p:cNvSpPr>
            <a:spLocks noGrp="1"/>
          </p:cNvSpPr>
          <p:nvPr>
            <p:ph type="body" sz="quarter" idx="3"/>
          </p:nvPr>
        </p:nvSpPr>
        <p:spPr>
          <a:xfrm>
            <a:off x="6297559" y="1803400"/>
            <a:ext cx="4977104" cy="914400"/>
          </a:xfrm>
        </p:spPr>
        <p:txBody>
          <a:bodyPr rtlCol="1" anchor="ctr">
            <a:noAutofit/>
          </a:bodyPr>
          <a:lstStyle>
            <a:lvl1pPr marL="0" indent="0" algn="r" rtl="1">
              <a:lnSpc>
                <a:spcPct val="80000"/>
              </a:lnSpc>
              <a:spcBef>
                <a:spcPts val="0"/>
              </a:spcBef>
              <a:buNone/>
              <a:defRPr sz="2800" b="0">
                <a:solidFill>
                  <a:schemeClr val="tx1"/>
                </a:solidFill>
              </a:defRPr>
            </a:lvl1pPr>
            <a:lvl2pPr marL="609493" indent="0" algn="r" rtl="1">
              <a:buNone/>
              <a:defRPr sz="2700" b="1"/>
            </a:lvl2pPr>
            <a:lvl3pPr marL="1218987" indent="0" algn="r" rtl="1">
              <a:buNone/>
              <a:defRPr sz="2400" b="1"/>
            </a:lvl3pPr>
            <a:lvl4pPr marL="1828480" indent="0" algn="r" rtl="1">
              <a:buNone/>
              <a:defRPr sz="2100" b="1"/>
            </a:lvl4pPr>
            <a:lvl5pPr marL="2437973" indent="0" algn="r" rtl="1">
              <a:buNone/>
              <a:defRPr sz="2100" b="1"/>
            </a:lvl5pPr>
            <a:lvl6pPr marL="3047467" indent="0" algn="r" rtl="1">
              <a:buNone/>
              <a:defRPr sz="2100" b="1"/>
            </a:lvl6pPr>
            <a:lvl7pPr marL="3656960" indent="0" algn="r" rtl="1">
              <a:buNone/>
              <a:defRPr sz="2100" b="1"/>
            </a:lvl7pPr>
            <a:lvl8pPr marL="4266453" indent="0" algn="r" rtl="1">
              <a:buNone/>
              <a:defRPr sz="2100" b="1"/>
            </a:lvl8pPr>
            <a:lvl9pPr marL="4875947" indent="0" algn="r" rtl="1">
              <a:buNone/>
              <a:defRPr sz="2100" b="1"/>
            </a:lvl9pPr>
          </a:lstStyle>
          <a:p>
            <a:pPr lvl="0" rtl="1"/>
            <a:r>
              <a:rPr lang="he-IL" smtClean="0"/>
              <a:t>ערוך סגנונות טקסט של תבנית בסיס</a:t>
            </a:r>
          </a:p>
        </p:txBody>
      </p:sp>
      <p:sp>
        <p:nvSpPr>
          <p:cNvPr id="6" name="מציין מיקום תוכן 5"/>
          <p:cNvSpPr>
            <a:spLocks noGrp="1"/>
          </p:cNvSpPr>
          <p:nvPr>
            <p:ph sz="quarter" idx="4"/>
          </p:nvPr>
        </p:nvSpPr>
        <p:spPr>
          <a:xfrm>
            <a:off x="6297559" y="2717800"/>
            <a:ext cx="4977104" cy="35560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marL="2669581" algn="r" rtl="1">
              <a:defRPr sz="1400"/>
            </a:lvl6pPr>
            <a:lvl7pPr marL="2669581" algn="r" rtl="1">
              <a:defRPr sz="1400"/>
            </a:lvl7pPr>
            <a:lvl8pPr marL="2669581" algn="r" rtl="1">
              <a:defRPr sz="1400" baseline="0"/>
            </a:lvl8pPr>
            <a:lvl9pPr marL="2669581" algn="r" rtl="1">
              <a:defRPr sz="1400" baseline="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8" name="מציין מיקום של כותרת תחתונה 7"/>
          <p:cNvSpPr>
            <a:spLocks noGrp="1"/>
          </p:cNvSpPr>
          <p:nvPr>
            <p:ph type="ftr" sz="quarter" idx="11"/>
          </p:nvPr>
        </p:nvSpPr>
        <p:spPr/>
        <p:txBody>
          <a:bodyPr rtlCol="1"/>
          <a:lstStyle/>
          <a:p>
            <a:pPr rtl="1"/>
            <a:endParaRPr lang="he-IL" dirty="0"/>
          </a:p>
        </p:txBody>
      </p:sp>
      <p:sp>
        <p:nvSpPr>
          <p:cNvPr id="7" name="מציין מיקום של תאריך 6"/>
          <p:cNvSpPr>
            <a:spLocks noGrp="1"/>
          </p:cNvSpPr>
          <p:nvPr>
            <p:ph type="dt" sz="half" idx="10"/>
          </p:nvPr>
        </p:nvSpPr>
        <p:spPr/>
        <p:txBody>
          <a:bodyPr rtlCol="1"/>
          <a:lstStyle>
            <a:lvl1pPr algn="l">
              <a:defRPr/>
            </a:lvl1pPr>
          </a:lstStyle>
          <a:p>
            <a:fld id="{E61E25F5-6555-49C5-AA9C-1FF46593B82E}" type="datetime8">
              <a:rPr lang="he-IL" smtClean="0"/>
              <a:pPr/>
              <a:t>03 יוני 19</a:t>
            </a:fld>
            <a:endParaRPr lang="he-IL" dirty="0"/>
          </a:p>
        </p:txBody>
      </p:sp>
      <p:sp>
        <p:nvSpPr>
          <p:cNvPr id="9" name="מציין מיקום של מספר שקופית 8"/>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smtClean="0"/>
              <a:t>לחץ כדי לערוך סגנון כותרת של תבנית בסיס</a:t>
            </a:r>
            <a:endParaRPr lang="he-IL" dirty="0"/>
          </a:p>
        </p:txBody>
      </p:sp>
      <p:sp>
        <p:nvSpPr>
          <p:cNvPr id="4" name="מציין מיקום של כותרת תחתונה 3"/>
          <p:cNvSpPr>
            <a:spLocks noGrp="1"/>
          </p:cNvSpPr>
          <p:nvPr>
            <p:ph type="ftr" sz="quarter" idx="11"/>
          </p:nvPr>
        </p:nvSpPr>
        <p:spPr/>
        <p:txBody>
          <a:bodyPr rtlCol="1"/>
          <a:lstStyle/>
          <a:p>
            <a:pPr rtl="1"/>
            <a:endParaRPr lang="he-IL" dirty="0"/>
          </a:p>
        </p:txBody>
      </p:sp>
      <p:sp>
        <p:nvSpPr>
          <p:cNvPr id="3" name="מציין מיקום של תאריך 2"/>
          <p:cNvSpPr>
            <a:spLocks noGrp="1"/>
          </p:cNvSpPr>
          <p:nvPr>
            <p:ph type="dt" sz="half" idx="10"/>
          </p:nvPr>
        </p:nvSpPr>
        <p:spPr/>
        <p:txBody>
          <a:bodyPr rtlCol="1"/>
          <a:lstStyle>
            <a:lvl1pPr>
              <a:defRPr/>
            </a:lvl1pPr>
          </a:lstStyle>
          <a:p>
            <a:pPr algn="l"/>
            <a:fld id="{E1262AB6-A784-4A6D-9DDA-33047D47103A}" type="datetime8">
              <a:rPr lang="he-IL" smtClean="0"/>
              <a:pPr algn="l"/>
              <a:t>03 יוני 19</a:t>
            </a:fld>
            <a:endParaRPr lang="he-IL" dirty="0"/>
          </a:p>
        </p:txBody>
      </p:sp>
      <p:sp>
        <p:nvSpPr>
          <p:cNvPr id="5" name="מציין מיקום של מספר שקופית 4"/>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354582" y="482600"/>
            <a:ext cx="3961368" cy="1422400"/>
          </a:xfrm>
        </p:spPr>
        <p:txBody>
          <a:bodyPr rtlCol="1" anchor="b">
            <a:noAutofit/>
          </a:bodyPr>
          <a:lstStyle>
            <a:lvl1pPr algn="r" rtl="1">
              <a:defRPr sz="3200" b="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dirty="0"/>
          </a:p>
        </p:txBody>
      </p:sp>
      <p:sp>
        <p:nvSpPr>
          <p:cNvPr id="20" name="מלבן 19"/>
          <p:cNvSpPr/>
          <p:nvPr/>
        </p:nvSpPr>
        <p:spPr>
          <a:xfrm>
            <a:off x="4569884"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תוכן 2"/>
          <p:cNvSpPr>
            <a:spLocks noGrp="1"/>
          </p:cNvSpPr>
          <p:nvPr>
            <p:ph idx="1"/>
          </p:nvPr>
        </p:nvSpPr>
        <p:spPr bwMode="white">
          <a:xfrm>
            <a:off x="5077752" y="482600"/>
            <a:ext cx="6602280" cy="5842001"/>
          </a:xfrm>
        </p:spPr>
        <p:txBody>
          <a:bodyPr rtlCol="1">
            <a:normAutofit/>
          </a:bodyPr>
          <a:lstStyle>
            <a:lvl1pPr algn="r" rtl="1">
              <a:defRPr sz="2800">
                <a:latin typeface="Tahoma" panose="020B0604030504040204" pitchFamily="34" charset="0"/>
                <a:ea typeface="Tahoma" panose="020B0604030504040204" pitchFamily="34" charset="0"/>
                <a:cs typeface="Tahoma" panose="020B0604030504040204" pitchFamily="34" charset="0"/>
              </a:defRPr>
            </a:lvl1pPr>
            <a:lvl2pPr algn="r" rtl="1">
              <a:defRPr sz="2400">
                <a:latin typeface="Tahoma" panose="020B0604030504040204" pitchFamily="34" charset="0"/>
                <a:ea typeface="Tahoma" panose="020B0604030504040204" pitchFamily="34" charset="0"/>
                <a:cs typeface="Tahoma" panose="020B0604030504040204" pitchFamily="34" charset="0"/>
              </a:defRPr>
            </a:lvl2pPr>
            <a:lvl3pPr algn="r" rtl="1">
              <a:defRPr sz="2000">
                <a:latin typeface="Tahoma" panose="020B0604030504040204" pitchFamily="34" charset="0"/>
                <a:ea typeface="Tahoma" panose="020B0604030504040204" pitchFamily="34" charset="0"/>
                <a:cs typeface="Tahoma" panose="020B0604030504040204" pitchFamily="34" charset="0"/>
              </a:defRPr>
            </a:lvl3pPr>
            <a:lvl4pPr algn="r" rtl="1">
              <a:defRPr sz="1800">
                <a:latin typeface="Tahoma" panose="020B0604030504040204" pitchFamily="34" charset="0"/>
                <a:ea typeface="Tahoma" panose="020B0604030504040204" pitchFamily="34" charset="0"/>
                <a:cs typeface="Tahoma" panose="020B0604030504040204" pitchFamily="34" charset="0"/>
              </a:defRPr>
            </a:lvl4pPr>
            <a:lvl5pPr algn="r" rtl="1">
              <a:defRPr sz="1600">
                <a:latin typeface="Tahoma" panose="020B0604030504040204" pitchFamily="34" charset="0"/>
                <a:ea typeface="Tahoma" panose="020B0604030504040204" pitchFamily="34" charset="0"/>
                <a:cs typeface="Tahoma" panose="020B0604030504040204" pitchFamily="34" charset="0"/>
              </a:defRPr>
            </a:lvl5pPr>
            <a:lvl6pPr algn="r" rtl="1">
              <a:defRPr sz="1600"/>
            </a:lvl6pPr>
            <a:lvl7pPr algn="r" rtl="1">
              <a:defRPr sz="1600"/>
            </a:lvl7pPr>
            <a:lvl8pPr algn="r" rtl="1">
              <a:defRPr sz="1600"/>
            </a:lvl8pPr>
            <a:lvl9pPr algn="r" rtl="1">
              <a:defRPr sz="160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4" name="מציין מיקום טקסט 3"/>
          <p:cNvSpPr>
            <a:spLocks noGrp="1"/>
          </p:cNvSpPr>
          <p:nvPr>
            <p:ph type="body" sz="half" idx="2"/>
          </p:nvPr>
        </p:nvSpPr>
        <p:spPr>
          <a:xfrm>
            <a:off x="354582" y="2108200"/>
            <a:ext cx="3961368" cy="4267200"/>
          </a:xfrm>
        </p:spPr>
        <p:txBody>
          <a:bodyPr rtlCol="1" anchor="t" anchorCtr="0">
            <a:normAutofit/>
          </a:bodyPr>
          <a:lstStyle>
            <a:lvl1pPr marL="0" indent="0" algn="r" rtl="1">
              <a:spcBef>
                <a:spcPts val="1600"/>
              </a:spcBef>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1600"/>
            </a:lvl2pPr>
            <a:lvl3pPr marL="1218987" indent="0" algn="r" rtl="1">
              <a:buNone/>
              <a:defRPr sz="1300"/>
            </a:lvl3pPr>
            <a:lvl4pPr marL="1828480" indent="0" algn="r" rtl="1">
              <a:buNone/>
              <a:defRPr sz="1200"/>
            </a:lvl4pPr>
            <a:lvl5pPr marL="2437973" indent="0" algn="r" rtl="1">
              <a:buNone/>
              <a:defRPr sz="1200"/>
            </a:lvl5pPr>
            <a:lvl6pPr marL="3047467" indent="0" algn="r" rtl="1">
              <a:buNone/>
              <a:defRPr sz="1200"/>
            </a:lvl6pPr>
            <a:lvl7pPr marL="3656960" indent="0" algn="r" rtl="1">
              <a:buNone/>
              <a:defRPr sz="1200"/>
            </a:lvl7pPr>
            <a:lvl8pPr marL="4266453" indent="0" algn="r" rtl="1">
              <a:buNone/>
              <a:defRPr sz="1200"/>
            </a:lvl8pPr>
            <a:lvl9pPr marL="4875947" indent="0" algn="r" rtl="1">
              <a:buNone/>
              <a:defRPr sz="1200"/>
            </a:lvl9pPr>
          </a:lstStyle>
          <a:p>
            <a:pPr lvl="0" rtl="1"/>
            <a:r>
              <a:rPr lang="he-IL" smtClean="0"/>
              <a:t>ערוך סגנונות טקסט של תבנית בסיס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8" name="משולש שווה שוקיים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title"/>
          </p:nvPr>
        </p:nvSpPr>
        <p:spPr>
          <a:xfrm>
            <a:off x="507869" y="1905000"/>
            <a:ext cx="5180251" cy="1727200"/>
          </a:xfrm>
        </p:spPr>
        <p:txBody>
          <a:bodyPr rtlCol="1" anchor="b" anchorCtr="0">
            <a:normAutofit/>
          </a:bodyPr>
          <a:lstStyle>
            <a:lvl1pPr algn="r" rtl="1">
              <a:defRPr sz="3200" b="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noProof="0" dirty="0"/>
          </a:p>
        </p:txBody>
      </p:sp>
      <p:sp>
        <p:nvSpPr>
          <p:cNvPr id="9" name="מלבן 8"/>
          <p:cNvSpPr/>
          <p:nvPr/>
        </p:nvSpPr>
        <p:spPr>
          <a:xfrm>
            <a:off x="6095202" y="-1115"/>
            <a:ext cx="6093594"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descr="מציין מיקום ריק להוספת תמונה. לחץ על מציין המיקום ובחר את התמונה שברצונך להוסיף.&#10;"/>
          <p:cNvSpPr>
            <a:spLocks noGrp="1"/>
          </p:cNvSpPr>
          <p:nvPr>
            <p:ph type="pic" idx="1"/>
          </p:nvPr>
        </p:nvSpPr>
        <p:spPr>
          <a:xfrm>
            <a:off x="6603071" y="482601"/>
            <a:ext cx="5077859" cy="5862706"/>
          </a:xfrm>
          <a:noFill/>
          <a:ln w="9525">
            <a:noFill/>
            <a:miter lim="800000"/>
          </a:ln>
          <a:effectLst/>
        </p:spPr>
        <p:txBody>
          <a:bodyPr rtlCol="1">
            <a:normAutofit/>
          </a:bodyPr>
          <a:lstStyle>
            <a:lvl1pPr marL="0" indent="0" algn="ctr" rtl="1">
              <a:buNone/>
              <a:defRPr sz="2700">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3700"/>
            </a:lvl2pPr>
            <a:lvl3pPr marL="1218987" indent="0" algn="r" rtl="1">
              <a:buNone/>
              <a:defRPr sz="3200"/>
            </a:lvl3pPr>
            <a:lvl4pPr marL="1828480" indent="0" algn="r" rtl="1">
              <a:buNone/>
              <a:defRPr sz="2700"/>
            </a:lvl4pPr>
            <a:lvl5pPr marL="2437973" indent="0" algn="r" rtl="1">
              <a:buNone/>
              <a:defRPr sz="2700"/>
            </a:lvl5pPr>
            <a:lvl6pPr marL="3047467" indent="0" algn="r" rtl="1">
              <a:buNone/>
              <a:defRPr sz="2700"/>
            </a:lvl6pPr>
            <a:lvl7pPr marL="3656960" indent="0" algn="r" rtl="1">
              <a:buNone/>
              <a:defRPr sz="2700"/>
            </a:lvl7pPr>
            <a:lvl8pPr marL="4266453" indent="0" algn="r" rtl="1">
              <a:buNone/>
              <a:defRPr sz="2700"/>
            </a:lvl8pPr>
            <a:lvl9pPr marL="4875947" indent="0" algn="r" rtl="1">
              <a:buNone/>
              <a:defRPr sz="2700"/>
            </a:lvl9pPr>
          </a:lstStyle>
          <a:p>
            <a:pPr rtl="1"/>
            <a:r>
              <a:rPr lang="he-IL" noProof="0" smtClean="0"/>
              <a:t>לחץ על הסמל כדי להוסיף תמונה</a:t>
            </a:r>
            <a:endParaRPr lang="he-IL" noProof="0" dirty="0"/>
          </a:p>
        </p:txBody>
      </p:sp>
      <p:sp>
        <p:nvSpPr>
          <p:cNvPr id="4" name="מציין מיקום טקסט 3"/>
          <p:cNvSpPr>
            <a:spLocks noGrp="1"/>
          </p:cNvSpPr>
          <p:nvPr>
            <p:ph type="body" sz="half" idx="2"/>
          </p:nvPr>
        </p:nvSpPr>
        <p:spPr>
          <a:xfrm>
            <a:off x="507869" y="3733800"/>
            <a:ext cx="5180251" cy="1727200"/>
          </a:xfrm>
        </p:spPr>
        <p:txBody>
          <a:bodyPr rtlCol="1">
            <a:normAutofit/>
          </a:bodyPr>
          <a:lstStyle>
            <a:lvl1pPr marL="0" indent="0" algn="r" rtl="1">
              <a:spcBef>
                <a:spcPts val="1600"/>
              </a:spcBef>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1600"/>
            </a:lvl2pPr>
            <a:lvl3pPr marL="1218987" indent="0" algn="r" rtl="1">
              <a:buNone/>
              <a:defRPr sz="1300"/>
            </a:lvl3pPr>
            <a:lvl4pPr marL="1828480" indent="0" algn="r" rtl="1">
              <a:buNone/>
              <a:defRPr sz="1200"/>
            </a:lvl4pPr>
            <a:lvl5pPr marL="2437973" indent="0" algn="r" rtl="1">
              <a:buNone/>
              <a:defRPr sz="1200"/>
            </a:lvl5pPr>
            <a:lvl6pPr marL="3047467" indent="0" algn="r" rtl="1">
              <a:buNone/>
              <a:defRPr sz="1200"/>
            </a:lvl6pPr>
            <a:lvl7pPr marL="3656960" indent="0" algn="r" rtl="1">
              <a:buNone/>
              <a:defRPr sz="1200"/>
            </a:lvl7pPr>
            <a:lvl8pPr marL="4266453" indent="0" algn="r" rtl="1">
              <a:buNone/>
              <a:defRPr sz="1200"/>
            </a:lvl8pPr>
            <a:lvl9pPr marL="4875947" indent="0" algn="r" rtl="1">
              <a:buNone/>
              <a:defRPr sz="1200"/>
            </a:lvl9pPr>
          </a:lstStyle>
          <a:p>
            <a:pPr lvl="0" rtl="1"/>
            <a:r>
              <a:rPr lang="he-IL" noProof="0" smtClean="0"/>
              <a:t>ערוך סגנונות טקסט של תבנית בסיס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914162" y="482600"/>
            <a:ext cx="10360501" cy="1219200"/>
          </a:xfrm>
          <a:prstGeom prst="rect">
            <a:avLst/>
          </a:prstGeom>
          <a:effectLst/>
        </p:spPr>
        <p:txBody>
          <a:bodyPr vert="horz" lIns="121899" tIns="60949" rIns="121899" bIns="60949" rtlCol="1" anchor="b" anchorCtr="0">
            <a:normAutofit/>
          </a:bodyPr>
          <a:lstStyle/>
          <a:p>
            <a:pPr rtl="1"/>
            <a:r>
              <a:rPr lang="he-IL" dirty="0"/>
              <a:t>לחץ כדי לערוך סגנון כותרת של תבנית בסיס</a:t>
            </a:r>
            <a:endParaRPr lang="he-IL" noProof="0" dirty="0"/>
          </a:p>
        </p:txBody>
      </p:sp>
      <p:sp>
        <p:nvSpPr>
          <p:cNvPr id="3" name="מציין מיקום טקסט 2"/>
          <p:cNvSpPr>
            <a:spLocks noGrp="1"/>
          </p:cNvSpPr>
          <p:nvPr>
            <p:ph type="body" idx="1"/>
          </p:nvPr>
        </p:nvSpPr>
        <p:spPr>
          <a:xfrm>
            <a:off x="914162" y="1803401"/>
            <a:ext cx="10360501" cy="4470400"/>
          </a:xfrm>
          <a:prstGeom prst="rect">
            <a:avLst/>
          </a:prstGeom>
        </p:spPr>
        <p:txBody>
          <a:bodyPr vert="horz" lIns="121899" tIns="60949" rIns="121899" bIns="60949" rtlCol="1">
            <a:normAutofit/>
          </a:bodyPr>
          <a:lstStyle/>
          <a:p>
            <a:pPr lvl="0" rtl="1"/>
            <a:r>
              <a:rPr lang="he-IL" noProof="0" dirty="0"/>
              <a:t>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5" name="מציין מיקום של כותרת תחתונה 4"/>
          <p:cNvSpPr>
            <a:spLocks noGrp="1"/>
          </p:cNvSpPr>
          <p:nvPr>
            <p:ph type="ftr" sz="quarter" idx="3"/>
          </p:nvPr>
        </p:nvSpPr>
        <p:spPr>
          <a:xfrm>
            <a:off x="3862800" y="6375400"/>
            <a:ext cx="7416000" cy="195072"/>
          </a:xfrm>
          <a:prstGeom prst="rect">
            <a:avLst/>
          </a:prstGeom>
        </p:spPr>
        <p:txBody>
          <a:bodyPr vert="horz" lIns="121899" tIns="60949" rIns="121899" bIns="60949"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4" name="מציין מיקום של תאריך 3"/>
          <p:cNvSpPr>
            <a:spLocks noGrp="1"/>
          </p:cNvSpPr>
          <p:nvPr>
            <p:ph type="dt" sz="half" idx="2"/>
          </p:nvPr>
        </p:nvSpPr>
        <p:spPr>
          <a:xfrm>
            <a:off x="2005382" y="6375400"/>
            <a:ext cx="1422030" cy="195072"/>
          </a:xfrm>
          <a:prstGeom prst="rect">
            <a:avLst/>
          </a:prstGeom>
        </p:spPr>
        <p:txBody>
          <a:bodyPr vert="horz" lIns="121899" tIns="60949" rIns="121899" bIns="60949"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l"/>
            <a:fld id="{510294EE-8796-4940-8C48-90FE3D82868C}" type="datetime8">
              <a:rPr lang="he-IL" smtClean="0"/>
              <a:pPr algn="l"/>
              <a:t>03 יוני 19</a:t>
            </a:fld>
            <a:endParaRPr lang="he-IL" dirty="0"/>
          </a:p>
        </p:txBody>
      </p:sp>
      <p:sp>
        <p:nvSpPr>
          <p:cNvPr id="6" name="מציין מיקום של מספר שקופית 5"/>
          <p:cNvSpPr>
            <a:spLocks noGrp="1"/>
          </p:cNvSpPr>
          <p:nvPr>
            <p:ph type="sldNum" sz="quarter" idx="4"/>
          </p:nvPr>
        </p:nvSpPr>
        <p:spPr>
          <a:xfrm>
            <a:off x="907200" y="6375400"/>
            <a:ext cx="832903" cy="195072"/>
          </a:xfrm>
          <a:prstGeom prst="rect">
            <a:avLst/>
          </a:prstGeom>
        </p:spPr>
        <p:txBody>
          <a:bodyPr vert="horz" lIns="121899" tIns="60949" rIns="121899" bIns="60949" rtlCol="1" anchor="ctr"/>
          <a:lstStyle>
            <a:lvl1pPr algn="l"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E5FD5434-F838-4DD4-A17B-1CB1A1850DF4}" type="slidenum">
              <a:rPr lang="he-IL" smtClean="0"/>
              <a:pPr/>
              <a:t>‹#›</a:t>
            </a:fld>
            <a:endParaRPr lang="he-IL" dirty="0"/>
          </a:p>
        </p:txBody>
      </p:sp>
    </p:spTree>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82" r:id="rId10"/>
    <p:sldLayoutId id="2147483678" r:id="rId11"/>
    <p:sldLayoutId id="214748367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p:titleStyle>
    <p:body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p:bodyStyle>
    <p:otherStyle>
      <a:defPPr>
        <a:defRPr/>
      </a:defPPr>
      <a:lvl1pPr marL="0" algn="r" defTabSz="1218987" rtl="1" eaLnBrk="1" latinLnBrk="0" hangingPunct="1">
        <a:defRPr sz="2400" kern="1200">
          <a:solidFill>
            <a:schemeClr val="tx1"/>
          </a:solidFill>
          <a:latin typeface="+mn-lt"/>
          <a:ea typeface="+mn-ea"/>
          <a:cs typeface="+mn-cs"/>
        </a:defRPr>
      </a:lvl1pPr>
      <a:lvl2pPr marL="609493" algn="r" defTabSz="1218987" rtl="1" eaLnBrk="1" latinLnBrk="0" hangingPunct="1">
        <a:defRPr sz="2400" kern="1200">
          <a:solidFill>
            <a:schemeClr val="tx1"/>
          </a:solidFill>
          <a:latin typeface="+mn-lt"/>
          <a:ea typeface="+mn-ea"/>
          <a:cs typeface="+mn-cs"/>
        </a:defRPr>
      </a:lvl2pPr>
      <a:lvl3pPr marL="1218987" algn="r" defTabSz="1218987" rtl="1" eaLnBrk="1" latinLnBrk="0" hangingPunct="1">
        <a:defRPr sz="2400" kern="1200">
          <a:solidFill>
            <a:schemeClr val="tx1"/>
          </a:solidFill>
          <a:latin typeface="+mn-lt"/>
          <a:ea typeface="+mn-ea"/>
          <a:cs typeface="+mn-cs"/>
        </a:defRPr>
      </a:lvl3pPr>
      <a:lvl4pPr marL="1828480" algn="r" defTabSz="1218987" rtl="1" eaLnBrk="1" latinLnBrk="0" hangingPunct="1">
        <a:defRPr sz="2400" kern="1200">
          <a:solidFill>
            <a:schemeClr val="tx1"/>
          </a:solidFill>
          <a:latin typeface="+mn-lt"/>
          <a:ea typeface="+mn-ea"/>
          <a:cs typeface="+mn-cs"/>
        </a:defRPr>
      </a:lvl4pPr>
      <a:lvl5pPr marL="2437973" algn="r" defTabSz="1218987" rtl="1" eaLnBrk="1" latinLnBrk="0" hangingPunct="1">
        <a:defRPr sz="2400" kern="1200">
          <a:solidFill>
            <a:schemeClr val="tx1"/>
          </a:solidFill>
          <a:latin typeface="+mn-lt"/>
          <a:ea typeface="+mn-ea"/>
          <a:cs typeface="+mn-cs"/>
        </a:defRPr>
      </a:lvl5pPr>
      <a:lvl6pPr marL="3047467" algn="r" defTabSz="1218987" rtl="1" eaLnBrk="1" latinLnBrk="0" hangingPunct="1">
        <a:defRPr sz="2400" kern="1200">
          <a:solidFill>
            <a:schemeClr val="tx1"/>
          </a:solidFill>
          <a:latin typeface="+mn-lt"/>
          <a:ea typeface="+mn-ea"/>
          <a:cs typeface="+mn-cs"/>
        </a:defRPr>
      </a:lvl6pPr>
      <a:lvl7pPr marL="3656960" algn="r" defTabSz="1218987" rtl="1" eaLnBrk="1" latinLnBrk="0" hangingPunct="1">
        <a:defRPr sz="2400" kern="1200">
          <a:solidFill>
            <a:schemeClr val="tx1"/>
          </a:solidFill>
          <a:latin typeface="+mn-lt"/>
          <a:ea typeface="+mn-ea"/>
          <a:cs typeface="+mn-cs"/>
        </a:defRPr>
      </a:lvl7pPr>
      <a:lvl8pPr marL="4266453" algn="r" defTabSz="1218987" rtl="1" eaLnBrk="1" latinLnBrk="0" hangingPunct="1">
        <a:defRPr sz="2400" kern="1200">
          <a:solidFill>
            <a:schemeClr val="tx1"/>
          </a:solidFill>
          <a:latin typeface="+mn-lt"/>
          <a:ea typeface="+mn-ea"/>
          <a:cs typeface="+mn-cs"/>
        </a:defRPr>
      </a:lvl8pPr>
      <a:lvl9pPr marL="4875947" algn="r" defTabSz="1218987" rtl="1"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6.wdp"/><Relationship Id="rId3" Type="http://schemas.microsoft.com/office/2007/relationships/hdphoto" Target="../media/hdphoto2.wdp"/><Relationship Id="rId7" Type="http://schemas.microsoft.com/office/2007/relationships/hdphoto" Target="../media/hdphoto3.wdp"/><Relationship Id="rId12"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5.wdp"/><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microsoft.com/office/2007/relationships/hdphoto" Target="../media/hdphoto4.wdp"/><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ctrTitle"/>
          </p:nvPr>
        </p:nvSpPr>
        <p:spPr/>
        <p:txBody>
          <a:bodyPr rtlCol="1"/>
          <a:lstStyle/>
          <a:p>
            <a:pPr rtl="1"/>
            <a:r>
              <a:rPr lang="en-US" dirty="0" smtClean="0">
                <a:latin typeface="Tahoma" panose="020B0604030504040204" pitchFamily="34" charset="0"/>
                <a:ea typeface="Tahoma" panose="020B0604030504040204" pitchFamily="34" charset="0"/>
                <a:cs typeface="Tahoma" panose="020B0604030504040204" pitchFamily="34" charset="0"/>
              </a:rPr>
              <a:t>Clash of </a:t>
            </a:r>
            <a:r>
              <a:rPr lang="en-US" dirty="0" err="1" smtClean="0">
                <a:latin typeface="Tahoma" panose="020B0604030504040204" pitchFamily="34" charset="0"/>
                <a:ea typeface="Tahoma" panose="020B0604030504040204" pitchFamily="34" charset="0"/>
                <a:cs typeface="Tahoma" panose="020B0604030504040204" pitchFamily="34" charset="0"/>
              </a:rPr>
              <a:t>Smops</a:t>
            </a:r>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משנה 1"/>
          <p:cNvSpPr>
            <a:spLocks noGrp="1"/>
          </p:cNvSpPr>
          <p:nvPr>
            <p:ph type="subTitle" idx="1"/>
          </p:nvPr>
        </p:nvSpPr>
        <p:spPr/>
        <p:txBody>
          <a:bodyPr rtlCol="1">
            <a:normAutofit fontScale="92500" lnSpcReduction="20000"/>
          </a:bodyPr>
          <a:lstStyle/>
          <a:p>
            <a:pPr rtl="1"/>
            <a:r>
              <a:rPr lang="he-IL" dirty="0" smtClean="0"/>
              <a:t>מציגים: רועי זהר ורון </a:t>
            </a:r>
            <a:r>
              <a:rPr lang="he-IL" dirty="0" err="1" smtClean="0"/>
              <a:t>רייש</a:t>
            </a:r>
            <a:endParaRPr lang="he-IL" dirty="0" smtClean="0"/>
          </a:p>
          <a:p>
            <a:pPr rtl="1"/>
            <a:endParaRPr lang="he-IL" dirty="0" smtClean="0"/>
          </a:p>
          <a:p>
            <a:pPr rtl="1"/>
            <a:r>
              <a:rPr lang="he-IL" dirty="0" smtClean="0">
                <a:latin typeface="Tahoma" panose="020B0604030504040204" pitchFamily="34" charset="0"/>
                <a:ea typeface="Tahoma" panose="020B0604030504040204" pitchFamily="34" charset="0"/>
                <a:cs typeface="Tahoma" panose="020B0604030504040204" pitchFamily="34" charset="0"/>
              </a:rPr>
              <a:t>מנחה</a:t>
            </a:r>
            <a:r>
              <a:rPr lang="he-IL" dirty="0" smtClean="0"/>
              <a:t>: מתניה רוזנברג</a:t>
            </a:r>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828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הבעיה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7" name="TextBox 6"/>
          <p:cNvSpPr txBox="1"/>
          <p:nvPr/>
        </p:nvSpPr>
        <p:spPr>
          <a:xfrm>
            <a:off x="1773932" y="1894092"/>
            <a:ext cx="8348760" cy="946413"/>
          </a:xfrm>
          <a:prstGeom prst="rect">
            <a:avLst/>
          </a:prstGeom>
          <a:noFill/>
        </p:spPr>
        <p:txBody>
          <a:bodyPr wrap="none" rtlCol="0">
            <a:spAutoFit/>
          </a:bodyPr>
          <a:lstStyle/>
          <a:p>
            <a:pPr>
              <a:lnSpc>
                <a:spcPct val="90000"/>
              </a:lnSpc>
            </a:pPr>
            <a:r>
              <a:rPr lang="en-US" sz="6000" b="1" dirty="0" smtClean="0">
                <a:latin typeface="Aharoni" panose="02010803020104030203" pitchFamily="2" charset="-79"/>
                <a:cs typeface="Aharoni" panose="02010803020104030203" pitchFamily="2" charset="-79"/>
              </a:rPr>
              <a:t>F(base, army) = results</a:t>
            </a:r>
            <a:endParaRPr lang="en-US" sz="6000" b="1" dirty="0">
              <a:latin typeface="Aharoni" panose="02010803020104030203" pitchFamily="2" charset="-79"/>
              <a:cs typeface="Aharoni" panose="02010803020104030203" pitchFamily="2" charset="-79"/>
            </a:endParaRPr>
          </a:p>
        </p:txBody>
      </p:sp>
      <p:sp>
        <p:nvSpPr>
          <p:cNvPr id="10" name="מציין מיקום תוכן 2"/>
          <p:cNvSpPr>
            <a:spLocks noGrp="1"/>
          </p:cNvSpPr>
          <p:nvPr>
            <p:ph idx="1"/>
          </p:nvPr>
        </p:nvSpPr>
        <p:spPr>
          <a:xfrm>
            <a:off x="914162" y="2974109"/>
            <a:ext cx="10360501" cy="3299691"/>
          </a:xfrm>
        </p:spPr>
        <p:txBody>
          <a:bodyPr/>
          <a:lstStyle/>
          <a:p>
            <a:r>
              <a:rPr lang="he-IL" dirty="0" smtClean="0"/>
              <a:t>כאשר אנו מתקיפים עם צבא קבוע או מתקיפים בסיס קבוע, נסמן:</a:t>
            </a:r>
          </a:p>
          <a:p>
            <a:pPr marL="0" indent="0">
              <a:buNone/>
            </a:pPr>
            <a:endParaRPr lang="he-IL" dirty="0" smtClean="0"/>
          </a:p>
          <a:p>
            <a:pPr marL="274320" lvl="1" indent="0">
              <a:buNone/>
            </a:pPr>
            <a:endParaRPr lang="he-IL" dirty="0"/>
          </a:p>
        </p:txBody>
      </p:sp>
      <p:sp>
        <p:nvSpPr>
          <p:cNvPr id="11" name="TextBox 10"/>
          <p:cNvSpPr txBox="1"/>
          <p:nvPr/>
        </p:nvSpPr>
        <p:spPr>
          <a:xfrm>
            <a:off x="2566020" y="4090316"/>
            <a:ext cx="7132081" cy="946413"/>
          </a:xfrm>
          <a:prstGeom prst="rect">
            <a:avLst/>
          </a:prstGeom>
          <a:noFill/>
        </p:spPr>
        <p:txBody>
          <a:bodyPr wrap="none" rtlCol="0">
            <a:spAutoFit/>
          </a:bodyPr>
          <a:lstStyle/>
          <a:p>
            <a:pPr algn="l" rtl="0">
              <a:lnSpc>
                <a:spcPct val="90000"/>
              </a:lnSpc>
            </a:pPr>
            <a:r>
              <a:rPr lang="en-US" sz="6000" b="1" dirty="0" err="1" smtClean="0">
                <a:latin typeface="Aharoni" panose="02010803020104030203" pitchFamily="2" charset="-79"/>
                <a:cs typeface="Aharoni" panose="02010803020104030203" pitchFamily="2" charset="-79"/>
              </a:rPr>
              <a:t>F</a:t>
            </a:r>
            <a:r>
              <a:rPr lang="en-US" sz="3200" b="1" dirty="0" err="1" smtClean="0">
                <a:latin typeface="Aharoni" panose="02010803020104030203" pitchFamily="2" charset="-79"/>
                <a:cs typeface="Aharoni" panose="02010803020104030203" pitchFamily="2" charset="-79"/>
              </a:rPr>
              <a:t>base</a:t>
            </a:r>
            <a:r>
              <a:rPr lang="en-US" sz="6000" b="1" dirty="0">
                <a:latin typeface="Aharoni" panose="02010803020104030203" pitchFamily="2" charset="-79"/>
                <a:cs typeface="Aharoni" panose="02010803020104030203" pitchFamily="2" charset="-79"/>
              </a:rPr>
              <a:t>(</a:t>
            </a:r>
            <a:r>
              <a:rPr lang="en-US" sz="6000" b="1" dirty="0" smtClean="0">
                <a:latin typeface="Aharoni" panose="02010803020104030203" pitchFamily="2" charset="-79"/>
                <a:cs typeface="Aharoni" panose="02010803020104030203" pitchFamily="2" charset="-79"/>
              </a:rPr>
              <a:t>army) = results</a:t>
            </a:r>
            <a:endParaRPr lang="en-US" sz="6000" b="1" dirty="0">
              <a:latin typeface="Aharoni" panose="02010803020104030203" pitchFamily="2" charset="-79"/>
              <a:cs typeface="Aharoni" panose="02010803020104030203" pitchFamily="2" charset="-79"/>
            </a:endParaRPr>
          </a:p>
        </p:txBody>
      </p:sp>
      <p:sp>
        <p:nvSpPr>
          <p:cNvPr id="12" name="TextBox 11"/>
          <p:cNvSpPr txBox="1"/>
          <p:nvPr/>
        </p:nvSpPr>
        <p:spPr>
          <a:xfrm>
            <a:off x="2553741" y="5041293"/>
            <a:ext cx="7061549" cy="946413"/>
          </a:xfrm>
          <a:prstGeom prst="rect">
            <a:avLst/>
          </a:prstGeom>
          <a:noFill/>
        </p:spPr>
        <p:txBody>
          <a:bodyPr wrap="none" rtlCol="0">
            <a:spAutoFit/>
          </a:bodyPr>
          <a:lstStyle/>
          <a:p>
            <a:pPr algn="l" rtl="0">
              <a:lnSpc>
                <a:spcPct val="90000"/>
              </a:lnSpc>
            </a:pPr>
            <a:r>
              <a:rPr lang="en-US" sz="6000" b="1" dirty="0" err="1" smtClean="0">
                <a:latin typeface="Aharoni" panose="02010803020104030203" pitchFamily="2" charset="-79"/>
                <a:cs typeface="Aharoni" panose="02010803020104030203" pitchFamily="2" charset="-79"/>
              </a:rPr>
              <a:t>F</a:t>
            </a:r>
            <a:r>
              <a:rPr lang="en-US" sz="3200" b="1" dirty="0" err="1" smtClean="0">
                <a:latin typeface="Aharoni" panose="02010803020104030203" pitchFamily="2" charset="-79"/>
                <a:cs typeface="Aharoni" panose="02010803020104030203" pitchFamily="2" charset="-79"/>
              </a:rPr>
              <a:t>army</a:t>
            </a:r>
            <a:r>
              <a:rPr lang="en-US" sz="6000" b="1" dirty="0" smtClean="0">
                <a:latin typeface="Aharoni" panose="02010803020104030203" pitchFamily="2" charset="-79"/>
                <a:cs typeface="Aharoni" panose="02010803020104030203" pitchFamily="2" charset="-79"/>
              </a:rPr>
              <a:t>(base</a:t>
            </a:r>
            <a:r>
              <a:rPr lang="en-US" sz="6000" b="1" dirty="0">
                <a:latin typeface="Aharoni" panose="02010803020104030203" pitchFamily="2" charset="-79"/>
                <a:cs typeface="Aharoni" panose="02010803020104030203" pitchFamily="2" charset="-79"/>
              </a:rPr>
              <a:t>)</a:t>
            </a:r>
            <a:r>
              <a:rPr lang="en-US" sz="6000" b="1" dirty="0" smtClean="0">
                <a:latin typeface="Aharoni" panose="02010803020104030203" pitchFamily="2" charset="-79"/>
                <a:cs typeface="Aharoni" panose="02010803020104030203" pitchFamily="2" charset="-79"/>
              </a:rPr>
              <a:t> = results</a:t>
            </a:r>
            <a:endParaRPr lang="en-US" sz="60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82248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הבעיה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נשים לב שמציאת ההתקפה הטובה ביותר כנגד בסיס מסוים, משמעותה </a:t>
            </a:r>
            <a:r>
              <a:rPr lang="he-IL" b="1" dirty="0" smtClean="0"/>
              <a:t>למצוא מינימום לפונקציה </a:t>
            </a:r>
            <a:r>
              <a:rPr lang="en-US" b="1" dirty="0" err="1">
                <a:latin typeface="Aharoni" panose="02010803020104030203" pitchFamily="2" charset="-79"/>
                <a:cs typeface="Aharoni" panose="02010803020104030203" pitchFamily="2" charset="-79"/>
              </a:rPr>
              <a:t>F</a:t>
            </a:r>
            <a:r>
              <a:rPr lang="en-US" sz="1200" b="1" dirty="0" err="1">
                <a:latin typeface="Aharoni" panose="02010803020104030203" pitchFamily="2" charset="-79"/>
                <a:cs typeface="Aharoni" panose="02010803020104030203" pitchFamily="2" charset="-79"/>
              </a:rPr>
              <a:t>base</a:t>
            </a:r>
            <a:r>
              <a:rPr lang="en-US" b="1" dirty="0">
                <a:latin typeface="Aharoni" panose="02010803020104030203" pitchFamily="2" charset="-79"/>
                <a:cs typeface="Aharoni" panose="02010803020104030203" pitchFamily="2" charset="-79"/>
              </a:rPr>
              <a:t>(army) </a:t>
            </a:r>
            <a:endParaRPr lang="he-IL" b="1" dirty="0" smtClean="0">
              <a:latin typeface="Aharoni" panose="02010803020104030203" pitchFamily="2" charset="-79"/>
              <a:cs typeface="Aharoni" panose="02010803020104030203" pitchFamily="2" charset="-79"/>
            </a:endParaRPr>
          </a:p>
          <a:p>
            <a:r>
              <a:rPr lang="he-IL" dirty="0" smtClean="0"/>
              <a:t>באותו האופן, ניתן למצוא את הבסיס הכי טוב כנגד התקפה מסוימת על ידי </a:t>
            </a:r>
            <a:r>
              <a:rPr lang="he-IL" b="1" dirty="0" smtClean="0"/>
              <a:t>מציאת מקסימום </a:t>
            </a:r>
            <a:r>
              <a:rPr lang="he-IL" b="1" dirty="0"/>
              <a:t>לפונקציה </a:t>
            </a:r>
            <a:r>
              <a:rPr lang="en-US" b="1" dirty="0" err="1" smtClean="0">
                <a:latin typeface="Aharoni" panose="02010803020104030203" pitchFamily="2" charset="-79"/>
                <a:cs typeface="Aharoni" panose="02010803020104030203" pitchFamily="2" charset="-79"/>
              </a:rPr>
              <a:t>F</a:t>
            </a:r>
            <a:r>
              <a:rPr lang="en-US" sz="1200" b="1" dirty="0" err="1" smtClean="0">
                <a:latin typeface="Aharoni" panose="02010803020104030203" pitchFamily="2" charset="-79"/>
                <a:cs typeface="Aharoni" panose="02010803020104030203" pitchFamily="2" charset="-79"/>
              </a:rPr>
              <a:t>army</a:t>
            </a:r>
            <a:r>
              <a:rPr lang="en-US" b="1" dirty="0" smtClean="0">
                <a:latin typeface="Aharoni" panose="02010803020104030203" pitchFamily="2" charset="-79"/>
                <a:cs typeface="Aharoni" panose="02010803020104030203" pitchFamily="2" charset="-79"/>
              </a:rPr>
              <a:t>(base) </a:t>
            </a: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70010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מה ניתן </a:t>
            </a:r>
            <a:r>
              <a:rPr lang="he-IL" dirty="0" err="1"/>
              <a:t>לאמר</a:t>
            </a:r>
            <a:r>
              <a:rPr lang="he-IL" dirty="0"/>
              <a:t> על הפונקציה </a:t>
            </a:r>
            <a:r>
              <a:rPr lang="en-US" b="1" dirty="0" err="1">
                <a:latin typeface="Aharoni" panose="02010803020104030203" pitchFamily="2" charset="-79"/>
                <a:cs typeface="Aharoni" panose="02010803020104030203" pitchFamily="2" charset="-79"/>
              </a:rPr>
              <a:t>F</a:t>
            </a:r>
            <a:r>
              <a:rPr lang="en-US" sz="1600" b="1" dirty="0" err="1">
                <a:latin typeface="Aharoni" panose="02010803020104030203" pitchFamily="2" charset="-79"/>
                <a:cs typeface="Aharoni" panose="02010803020104030203" pitchFamily="2" charset="-79"/>
              </a:rPr>
              <a:t>base</a:t>
            </a:r>
            <a:r>
              <a:rPr lang="en-US" b="1" dirty="0">
                <a:latin typeface="Aharoni" panose="02010803020104030203" pitchFamily="2" charset="-79"/>
                <a:cs typeface="Aharoni" panose="02010803020104030203" pitchFamily="2" charset="-79"/>
              </a:rPr>
              <a:t>(army) </a:t>
            </a:r>
            <a:r>
              <a:rPr lang="he-IL" b="1" dirty="0">
                <a:latin typeface="Aharoni" panose="02010803020104030203" pitchFamily="2" charset="-79"/>
                <a:cs typeface="Aharoni" panose="02010803020104030203" pitchFamily="2" charset="-79"/>
              </a:rPr>
              <a:t>?</a:t>
            </a:r>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graphicFrame>
        <p:nvGraphicFramePr>
          <p:cNvPr id="3" name="מציין מיקום תוכן 2"/>
          <p:cNvGraphicFramePr>
            <a:graphicFrameLocks noGrp="1"/>
          </p:cNvGraphicFramePr>
          <p:nvPr>
            <p:ph idx="1"/>
            <p:extLst>
              <p:ext uri="{D42A27DB-BD31-4B8C-83A1-F6EECF244321}">
                <p14:modId xmlns:p14="http://schemas.microsoft.com/office/powerpoint/2010/main" val="1671575229"/>
              </p:ext>
            </p:extLst>
          </p:nvPr>
        </p:nvGraphicFramePr>
        <p:xfrm>
          <a:off x="2422004" y="2276872"/>
          <a:ext cx="9644509" cy="38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0079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E2B89E7-2F29-4DC2-B650-94FB2A4E5B41}"/>
                                            </p:graphicEl>
                                          </p:spTgt>
                                        </p:tgtEl>
                                        <p:attrNameLst>
                                          <p:attrName>style.visibility</p:attrName>
                                        </p:attrNameLst>
                                      </p:cBhvr>
                                      <p:to>
                                        <p:strVal val="visible"/>
                                      </p:to>
                                    </p:set>
                                    <p:animEffect transition="in" filter="fade">
                                      <p:cBhvr>
                                        <p:cTn id="7" dur="500"/>
                                        <p:tgtEl>
                                          <p:spTgt spid="3">
                                            <p:graphicEl>
                                              <a:dgm id="{CE2B89E7-2F29-4DC2-B650-94FB2A4E5B4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A2BC5A95-CFE1-4393-840D-494211168599}"/>
                                            </p:graphicEl>
                                          </p:spTgt>
                                        </p:tgtEl>
                                        <p:attrNameLst>
                                          <p:attrName>style.visibility</p:attrName>
                                        </p:attrNameLst>
                                      </p:cBhvr>
                                      <p:to>
                                        <p:strVal val="visible"/>
                                      </p:to>
                                    </p:set>
                                    <p:animEffect transition="in" filter="fade">
                                      <p:cBhvr>
                                        <p:cTn id="10" dur="500"/>
                                        <p:tgtEl>
                                          <p:spTgt spid="3">
                                            <p:graphicEl>
                                              <a:dgm id="{A2BC5A95-CFE1-4393-840D-49421116859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5B78A8A1-45A3-478F-8316-1F01F2BE0FA3}"/>
                                            </p:graphicEl>
                                          </p:spTgt>
                                        </p:tgtEl>
                                        <p:attrNameLst>
                                          <p:attrName>style.visibility</p:attrName>
                                        </p:attrNameLst>
                                      </p:cBhvr>
                                      <p:to>
                                        <p:strVal val="visible"/>
                                      </p:to>
                                    </p:set>
                                    <p:animEffect transition="in" filter="fade">
                                      <p:cBhvr>
                                        <p:cTn id="15" dur="500"/>
                                        <p:tgtEl>
                                          <p:spTgt spid="3">
                                            <p:graphicEl>
                                              <a:dgm id="{5B78A8A1-45A3-478F-8316-1F01F2BE0FA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68628DBB-1A71-4375-9E54-1AE50412E9AD}"/>
                                            </p:graphicEl>
                                          </p:spTgt>
                                        </p:tgtEl>
                                        <p:attrNameLst>
                                          <p:attrName>style.visibility</p:attrName>
                                        </p:attrNameLst>
                                      </p:cBhvr>
                                      <p:to>
                                        <p:strVal val="visible"/>
                                      </p:to>
                                    </p:set>
                                    <p:animEffect transition="in" filter="fade">
                                      <p:cBhvr>
                                        <p:cTn id="18" dur="500"/>
                                        <p:tgtEl>
                                          <p:spTgt spid="3">
                                            <p:graphicEl>
                                              <a:dgm id="{68628DBB-1A71-4375-9E54-1AE50412E9A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graphicEl>
                                              <a:dgm id="{5F7FA642-E195-4198-BA99-1D0EB0E2129A}"/>
                                            </p:graphicEl>
                                          </p:spTgt>
                                        </p:tgtEl>
                                        <p:attrNameLst>
                                          <p:attrName>style.visibility</p:attrName>
                                        </p:attrNameLst>
                                      </p:cBhvr>
                                      <p:to>
                                        <p:strVal val="visible"/>
                                      </p:to>
                                    </p:set>
                                    <p:animEffect transition="in" filter="fade">
                                      <p:cBhvr>
                                        <p:cTn id="23" dur="500"/>
                                        <p:tgtEl>
                                          <p:spTgt spid="3">
                                            <p:graphicEl>
                                              <a:dgm id="{5F7FA642-E195-4198-BA99-1D0EB0E2129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graphicEl>
                                              <a:dgm id="{07AE9CAD-19C5-4CC3-93C1-AD9EB03466AC}"/>
                                            </p:graphicEl>
                                          </p:spTgt>
                                        </p:tgtEl>
                                        <p:attrNameLst>
                                          <p:attrName>style.visibility</p:attrName>
                                        </p:attrNameLst>
                                      </p:cBhvr>
                                      <p:to>
                                        <p:strVal val="visible"/>
                                      </p:to>
                                    </p:set>
                                    <p:animEffect transition="in" filter="fade">
                                      <p:cBhvr>
                                        <p:cTn id="26" dur="500"/>
                                        <p:tgtEl>
                                          <p:spTgt spid="3">
                                            <p:graphicEl>
                                              <a:dgm id="{07AE9CAD-19C5-4CC3-93C1-AD9EB03466A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graphicEl>
                                              <a:dgm id="{7F8BC82B-75E2-4340-A42B-5D7286031756}"/>
                                            </p:graphicEl>
                                          </p:spTgt>
                                        </p:tgtEl>
                                        <p:attrNameLst>
                                          <p:attrName>style.visibility</p:attrName>
                                        </p:attrNameLst>
                                      </p:cBhvr>
                                      <p:to>
                                        <p:strVal val="visible"/>
                                      </p:to>
                                    </p:set>
                                    <p:animEffect transition="in" filter="fade">
                                      <p:cBhvr>
                                        <p:cTn id="31" dur="500"/>
                                        <p:tgtEl>
                                          <p:spTgt spid="3">
                                            <p:graphicEl>
                                              <a:dgm id="{7F8BC82B-75E2-4340-A42B-5D728603175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graphicEl>
                                              <a:dgm id="{A6FA3636-5838-45EF-A165-F36DB07CE933}"/>
                                            </p:graphicEl>
                                          </p:spTgt>
                                        </p:tgtEl>
                                        <p:attrNameLst>
                                          <p:attrName>style.visibility</p:attrName>
                                        </p:attrNameLst>
                                      </p:cBhvr>
                                      <p:to>
                                        <p:strVal val="visible"/>
                                      </p:to>
                                    </p:set>
                                    <p:animEffect transition="in" filter="fade">
                                      <p:cBhvr>
                                        <p:cTn id="34" dur="500"/>
                                        <p:tgtEl>
                                          <p:spTgt spid="3">
                                            <p:graphicEl>
                                              <a:dgm id="{A6FA3636-5838-45EF-A165-F36DB07CE9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בניית הסימולציה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מפתחי המשחק לא שיתפו את קוד המשחק מעולם, ולא קיימת באינטרנט סימולציה של </a:t>
            </a:r>
            <a:r>
              <a:rPr lang="he-IL" dirty="0" smtClean="0"/>
              <a:t>המשחק</a:t>
            </a:r>
            <a:endParaRPr lang="en-US" dirty="0" smtClean="0"/>
          </a:p>
          <a:p>
            <a:r>
              <a:rPr lang="he-IL" dirty="0" smtClean="0"/>
              <a:t>לכן החלטנו לבנות סימולציה של המשחק בעצמו ב</a:t>
            </a:r>
            <a:r>
              <a:rPr lang="en-US" dirty="0" smtClean="0"/>
              <a:t>P</a:t>
            </a:r>
            <a:r>
              <a:rPr lang="en-US" dirty="0" smtClean="0"/>
              <a:t>ython</a:t>
            </a:r>
            <a:r>
              <a:rPr lang="he-IL" dirty="0" smtClean="0"/>
              <a:t>. </a:t>
            </a:r>
          </a:p>
          <a:p>
            <a:r>
              <a:rPr lang="he-IL" dirty="0" smtClean="0"/>
              <a:t>לצורך כך, מימשנו את הלוגיקה עבור הבניינים והחיילים. </a:t>
            </a:r>
            <a:endParaRPr lang="he-IL" dirty="0" smtClean="0"/>
          </a:p>
        </p:txBody>
      </p:sp>
    </p:spTree>
    <p:extLst>
      <p:ext uri="{BB962C8B-B14F-4D97-AF65-F5344CB8AC3E}">
        <p14:creationId xmlns:p14="http://schemas.microsoft.com/office/powerpoint/2010/main" val="2904520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בניית הסימולציה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pic>
        <p:nvPicPr>
          <p:cNvPr id="7" name="outpu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13880" y="1988840"/>
            <a:ext cx="5961063" cy="4470400"/>
          </a:xfrm>
        </p:spPr>
      </p:pic>
    </p:spTree>
    <p:extLst>
      <p:ext uri="{BB962C8B-B14F-4D97-AF65-F5344CB8AC3E}">
        <p14:creationId xmlns:p14="http://schemas.microsoft.com/office/powerpoint/2010/main" val="570455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3858265462"/>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141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אופטימיזציה של פונקציות בדיד</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אלגוריתם גנטי</a:t>
            </a:r>
          </a:p>
          <a:p>
            <a:r>
              <a:rPr lang="en-US" b="1" dirty="0" smtClean="0">
                <a:latin typeface="Aharoni" panose="02010803020104030203" pitchFamily="2" charset="-79"/>
                <a:cs typeface="Aharoni" panose="02010803020104030203" pitchFamily="2" charset="-79"/>
              </a:rPr>
              <a:t>Simulated </a:t>
            </a:r>
            <a:r>
              <a:rPr lang="en-US" b="1" dirty="0" err="1" smtClean="0">
                <a:latin typeface="Aharoni" panose="02010803020104030203" pitchFamily="2" charset="-79"/>
                <a:cs typeface="Aharoni" panose="02010803020104030203" pitchFamily="2" charset="-79"/>
              </a:rPr>
              <a:t>Anealing</a:t>
            </a:r>
            <a:endParaRPr lang="en-US" b="1" dirty="0" smtClean="0">
              <a:latin typeface="Aharoni" panose="02010803020104030203" pitchFamily="2" charset="-79"/>
              <a:cs typeface="Aharoni" panose="02010803020104030203" pitchFamily="2" charset="-79"/>
            </a:endParaRPr>
          </a:p>
          <a:p>
            <a:r>
              <a:rPr lang="en-US" b="1" dirty="0" smtClean="0">
                <a:latin typeface="Aharoni" panose="02010803020104030203" pitchFamily="2" charset="-79"/>
                <a:cs typeface="Aharoni" panose="02010803020104030203" pitchFamily="2" charset="-79"/>
              </a:rPr>
              <a:t>Hill Climbing</a:t>
            </a:r>
          </a:p>
          <a:p>
            <a:r>
              <a:rPr lang="en-US" b="1" dirty="0" smtClean="0">
                <a:latin typeface="Aharoni" panose="02010803020104030203" pitchFamily="2" charset="-79"/>
                <a:cs typeface="Aharoni" panose="02010803020104030203" pitchFamily="2" charset="-79"/>
              </a:rPr>
              <a:t>Ant Colony Optimization</a:t>
            </a: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00503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a:t>
            </a:r>
            <a:r>
              <a:rPr lang="en-IL" dirty="0" smtClean="0"/>
              <a:t>–</a:t>
            </a:r>
            <a:r>
              <a:rPr lang="he-IL" dirty="0" smtClean="0"/>
              <a:t> בדיקת שפיות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ציין מיקום תוכן 2"/>
          <p:cNvSpPr txBox="1">
            <a:spLocks/>
          </p:cNvSpPr>
          <p:nvPr/>
        </p:nvSpPr>
        <p:spPr>
          <a:xfrm>
            <a:off x="1066562" y="2141241"/>
            <a:ext cx="1036050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11" name="תמונה 10"/>
          <p:cNvPicPr>
            <a:picLocks noChangeAspect="1"/>
          </p:cNvPicPr>
          <p:nvPr/>
        </p:nvPicPr>
        <p:blipFill>
          <a:blip r:embed="rId2"/>
          <a:stretch>
            <a:fillRect/>
          </a:stretch>
        </p:blipFill>
        <p:spPr>
          <a:xfrm>
            <a:off x="7900750" y="2706263"/>
            <a:ext cx="3450113" cy="3154916"/>
          </a:xfrm>
          <a:prstGeom prst="rect">
            <a:avLst/>
          </a:prstGeom>
        </p:spPr>
      </p:pic>
      <p:pic>
        <p:nvPicPr>
          <p:cNvPr id="1026" name="Picture 2" descr="Image result for barbarian clash of cl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2604752"/>
            <a:ext cx="1828114" cy="1512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cher co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477" y="4183500"/>
            <a:ext cx="1395401" cy="1673935"/>
          </a:xfrm>
          <a:prstGeom prst="rect">
            <a:avLst/>
          </a:prstGeom>
          <a:noFill/>
          <a:extLst>
            <a:ext uri="{909E8E84-426E-40DD-AFC4-6F175D3DCCD1}">
              <a14:hiddenFill xmlns:a14="http://schemas.microsoft.com/office/drawing/2010/main">
                <a:solidFill>
                  <a:srgbClr val="FFFFFF"/>
                </a:solidFill>
              </a14:hiddenFill>
            </a:ext>
          </a:extLst>
        </p:spPr>
      </p:pic>
      <p:sp>
        <p:nvSpPr>
          <p:cNvPr id="14" name="כותרת 1"/>
          <p:cNvSpPr txBox="1">
            <a:spLocks/>
          </p:cNvSpPr>
          <p:nvPr/>
        </p:nvSpPr>
        <p:spPr>
          <a:xfrm>
            <a:off x="1957321" y="2634490"/>
            <a:ext cx="1439261"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x3</a:t>
            </a:r>
            <a:endParaRPr lang="en-US" sz="4800" b="1" dirty="0"/>
          </a:p>
        </p:txBody>
      </p:sp>
      <p:sp>
        <p:nvSpPr>
          <p:cNvPr id="15" name="כותרת 1"/>
          <p:cNvSpPr txBox="1">
            <a:spLocks/>
          </p:cNvSpPr>
          <p:nvPr/>
        </p:nvSpPr>
        <p:spPr>
          <a:xfrm>
            <a:off x="1945133" y="4165184"/>
            <a:ext cx="1439261"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x3</a:t>
            </a:r>
            <a:endParaRPr lang="en-US" sz="4800" b="1" dirty="0"/>
          </a:p>
        </p:txBody>
      </p:sp>
      <p:pic>
        <p:nvPicPr>
          <p:cNvPr id="1032" name="Picture 8" descr="Image result for v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029" y="3165556"/>
            <a:ext cx="2407703" cy="205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00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a:t>
            </a:r>
            <a:r>
              <a:rPr lang="en-IL" dirty="0" smtClean="0"/>
              <a:t>–</a:t>
            </a:r>
            <a:r>
              <a:rPr lang="he-IL" dirty="0" smtClean="0"/>
              <a:t> בדיקת שפיות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319" y="1988776"/>
            <a:ext cx="5372120" cy="4029090"/>
          </a:xfrm>
          <a:prstGeom prst="rect">
            <a:avLst/>
          </a:prstGeom>
        </p:spPr>
      </p:pic>
      <p:pic>
        <p:nvPicPr>
          <p:cNvPr id="7" name="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6281" y="2005970"/>
            <a:ext cx="5349195" cy="4011896"/>
          </a:xfrm>
          <a:prstGeom prst="rect">
            <a:avLst/>
          </a:prstGeom>
        </p:spPr>
      </p:pic>
    </p:spTree>
    <p:extLst>
      <p:ext uri="{BB962C8B-B14F-4D97-AF65-F5344CB8AC3E}">
        <p14:creationId xmlns:p14="http://schemas.microsoft.com/office/powerpoint/2010/main" val="3841254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a:t>
            </a:r>
            <a:r>
              <a:rPr lang="en-IL" dirty="0" smtClean="0"/>
              <a:t>–</a:t>
            </a:r>
            <a:r>
              <a:rPr lang="he-IL" dirty="0" smtClean="0"/>
              <a:t> </a:t>
            </a:r>
            <a:r>
              <a:rPr lang="en-US" dirty="0" smtClean="0"/>
              <a:t>Round 2</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ציין מיקום תוכן 2"/>
          <p:cNvSpPr txBox="1">
            <a:spLocks/>
          </p:cNvSpPr>
          <p:nvPr/>
        </p:nvSpPr>
        <p:spPr>
          <a:xfrm>
            <a:off x="1066562" y="2141241"/>
            <a:ext cx="1036050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1032" name="Picture 8" descr="Image result for v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029" y="3165556"/>
            <a:ext cx="2407703" cy="2058438"/>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p:cNvPicPr>
            <a:picLocks noChangeAspect="1"/>
          </p:cNvPicPr>
          <p:nvPr/>
        </p:nvPicPr>
        <p:blipFill>
          <a:blip r:embed="rId3"/>
          <a:stretch>
            <a:fillRect/>
          </a:stretch>
        </p:blipFill>
        <p:spPr>
          <a:xfrm>
            <a:off x="7547015" y="2345835"/>
            <a:ext cx="4032448" cy="3675330"/>
          </a:xfrm>
          <a:prstGeom prst="rect">
            <a:avLst/>
          </a:prstGeom>
        </p:spPr>
      </p:pic>
      <p:grpSp>
        <p:nvGrpSpPr>
          <p:cNvPr id="5" name="קבוצה 4"/>
          <p:cNvGrpSpPr/>
          <p:nvPr/>
        </p:nvGrpSpPr>
        <p:grpSpPr>
          <a:xfrm>
            <a:off x="416481" y="1975859"/>
            <a:ext cx="3600400" cy="4769209"/>
            <a:chOff x="416481" y="1975859"/>
            <a:chExt cx="3600400" cy="4769209"/>
          </a:xfrm>
        </p:grpSpPr>
        <p:grpSp>
          <p:nvGrpSpPr>
            <p:cNvPr id="4" name="קבוצה 3"/>
            <p:cNvGrpSpPr/>
            <p:nvPr/>
          </p:nvGrpSpPr>
          <p:grpSpPr>
            <a:xfrm>
              <a:off x="416481" y="1975859"/>
              <a:ext cx="3600400" cy="3252683"/>
              <a:chOff x="261764" y="2604752"/>
              <a:chExt cx="3600400" cy="3252683"/>
            </a:xfrm>
          </p:grpSpPr>
          <p:pic>
            <p:nvPicPr>
              <p:cNvPr id="1026" name="Picture 2" descr="Image result for barbarian clash of cla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64" y="2604752"/>
                <a:ext cx="1828114" cy="1512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cher co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477" y="4183500"/>
                <a:ext cx="1395401" cy="1673935"/>
              </a:xfrm>
              <a:prstGeom prst="rect">
                <a:avLst/>
              </a:prstGeom>
              <a:noFill/>
              <a:extLst>
                <a:ext uri="{909E8E84-426E-40DD-AFC4-6F175D3DCCD1}">
                  <a14:hiddenFill xmlns:a14="http://schemas.microsoft.com/office/drawing/2010/main">
                    <a:solidFill>
                      <a:srgbClr val="FFFFFF"/>
                    </a:solidFill>
                  </a14:hiddenFill>
                </a:ext>
              </a:extLst>
            </p:spPr>
          </p:pic>
          <p:sp>
            <p:nvSpPr>
              <p:cNvPr id="14" name="כותרת 1"/>
              <p:cNvSpPr txBox="1">
                <a:spLocks/>
              </p:cNvSpPr>
              <p:nvPr/>
            </p:nvSpPr>
            <p:spPr>
              <a:xfrm>
                <a:off x="1957321" y="2634490"/>
                <a:ext cx="1904843"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x10</a:t>
                </a:r>
                <a:endParaRPr lang="en-US" sz="4800" b="1" dirty="0"/>
              </a:p>
            </p:txBody>
          </p:sp>
          <p:sp>
            <p:nvSpPr>
              <p:cNvPr id="15" name="כותרת 1"/>
              <p:cNvSpPr txBox="1">
                <a:spLocks/>
              </p:cNvSpPr>
              <p:nvPr/>
            </p:nvSpPr>
            <p:spPr>
              <a:xfrm>
                <a:off x="1945133" y="4165184"/>
                <a:ext cx="1917031" cy="1231540"/>
              </a:xfrm>
              <a:prstGeom prst="rect">
                <a:avLst/>
              </a:prstGeom>
              <a:effectLst/>
            </p:spPr>
            <p:txBody>
              <a:bodyPr vert="horz" lIns="121899" tIns="60949" rIns="121899" bIns="60949" rtlCol="1" anchor="b" anchorCtr="0">
                <a:no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x10</a:t>
                </a:r>
                <a:endParaRPr lang="en-US" sz="4800" b="1" dirty="0"/>
              </a:p>
            </p:txBody>
          </p:sp>
        </p:grpSp>
        <p:pic>
          <p:nvPicPr>
            <p:cNvPr id="2050" name="Picture 2" descr="Image result for giant co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04" y="4960525"/>
              <a:ext cx="1407239" cy="1784543"/>
            </a:xfrm>
            <a:prstGeom prst="rect">
              <a:avLst/>
            </a:prstGeom>
            <a:noFill/>
            <a:extLst>
              <a:ext uri="{909E8E84-426E-40DD-AFC4-6F175D3DCCD1}">
                <a14:hiddenFill xmlns:a14="http://schemas.microsoft.com/office/drawing/2010/main">
                  <a:solidFill>
                    <a:srgbClr val="FFFFFF"/>
                  </a:solidFill>
                </a14:hiddenFill>
              </a:ext>
            </a:extLst>
          </p:spPr>
        </p:pic>
        <p:sp>
          <p:nvSpPr>
            <p:cNvPr id="16" name="כותרת 1"/>
            <p:cNvSpPr txBox="1">
              <a:spLocks/>
            </p:cNvSpPr>
            <p:nvPr/>
          </p:nvSpPr>
          <p:spPr>
            <a:xfrm>
              <a:off x="2112038" y="4970516"/>
              <a:ext cx="1773015"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pPr algn="ctr"/>
              <a:r>
                <a:rPr lang="en-US" sz="6600" b="1" dirty="0" smtClean="0"/>
                <a:t>x2</a:t>
              </a:r>
              <a:endParaRPr lang="en-US" sz="4800" b="1" dirty="0"/>
            </a:p>
          </p:txBody>
        </p:sp>
      </p:grpSp>
    </p:spTree>
    <p:extLst>
      <p:ext uri="{BB962C8B-B14F-4D97-AF65-F5344CB8AC3E}">
        <p14:creationId xmlns:p14="http://schemas.microsoft.com/office/powerpoint/2010/main" val="253442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en-US"/>
          </a:p>
        </p:txBody>
      </p:sp>
      <p:pic>
        <p:nvPicPr>
          <p:cNvPr id="4" name="פתיחה">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9990" y="482600"/>
            <a:ext cx="10508843" cy="5911486"/>
          </a:xfrm>
        </p:spPr>
      </p:pic>
    </p:spTree>
    <p:extLst>
      <p:ext uri="{BB962C8B-B14F-4D97-AF65-F5344CB8AC3E}">
        <p14:creationId xmlns:p14="http://schemas.microsoft.com/office/powerpoint/2010/main" val="179521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a:t>
            </a:r>
            <a:r>
              <a:rPr lang="en-IL" dirty="0" smtClean="0"/>
              <a:t>–</a:t>
            </a:r>
            <a:r>
              <a:rPr lang="he-IL" dirty="0" smtClean="0"/>
              <a:t> </a:t>
            </a:r>
            <a:r>
              <a:rPr lang="en-US" dirty="0" smtClean="0"/>
              <a:t>ROUND 2</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319" y="1988776"/>
            <a:ext cx="5372120" cy="4029090"/>
          </a:xfrm>
          <a:prstGeom prst="rect">
            <a:avLst/>
          </a:prstGeom>
        </p:spPr>
      </p:pic>
      <p:pic>
        <p:nvPicPr>
          <p:cNvPr id="4" name="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6282" y="1988776"/>
            <a:ext cx="5372120" cy="4029090"/>
          </a:xfrm>
          <a:prstGeom prst="rect">
            <a:avLst/>
          </a:prstGeom>
        </p:spPr>
      </p:pic>
    </p:spTree>
    <p:extLst>
      <p:ext uri="{BB962C8B-B14F-4D97-AF65-F5344CB8AC3E}">
        <p14:creationId xmlns:p14="http://schemas.microsoft.com/office/powerpoint/2010/main" val="3351360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a:t>
            </a:r>
            <a:r>
              <a:rPr lang="en-IL" dirty="0" smtClean="0"/>
              <a:t>–</a:t>
            </a:r>
            <a:r>
              <a:rPr lang="he-IL" dirty="0" smtClean="0"/>
              <a:t> </a:t>
            </a:r>
            <a:r>
              <a:rPr lang="en-US" dirty="0" smtClean="0"/>
              <a:t>Round 2</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ציין מיקום תוכן 2"/>
          <p:cNvSpPr txBox="1">
            <a:spLocks/>
          </p:cNvSpPr>
          <p:nvPr/>
        </p:nvSpPr>
        <p:spPr>
          <a:xfrm>
            <a:off x="1066562" y="2141241"/>
            <a:ext cx="1036050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1032" name="Picture 8" descr="Image result for v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029" y="3165556"/>
            <a:ext cx="2407703" cy="205843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קבוצה 4"/>
          <p:cNvGrpSpPr/>
          <p:nvPr/>
        </p:nvGrpSpPr>
        <p:grpSpPr>
          <a:xfrm>
            <a:off x="416481" y="1975859"/>
            <a:ext cx="3600400" cy="4769209"/>
            <a:chOff x="416481" y="1975859"/>
            <a:chExt cx="3600400" cy="4769209"/>
          </a:xfrm>
        </p:grpSpPr>
        <p:grpSp>
          <p:nvGrpSpPr>
            <p:cNvPr id="4" name="קבוצה 3"/>
            <p:cNvGrpSpPr/>
            <p:nvPr/>
          </p:nvGrpSpPr>
          <p:grpSpPr>
            <a:xfrm>
              <a:off x="416481" y="1975859"/>
              <a:ext cx="3600400" cy="3252683"/>
              <a:chOff x="261764" y="2604752"/>
              <a:chExt cx="3600400" cy="3252683"/>
            </a:xfrm>
          </p:grpSpPr>
          <p:pic>
            <p:nvPicPr>
              <p:cNvPr id="1026" name="Picture 2" descr="Image result for barbarian clash of cl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2604752"/>
                <a:ext cx="1828114" cy="1512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cher co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477" y="4183500"/>
                <a:ext cx="1395401" cy="1673935"/>
              </a:xfrm>
              <a:prstGeom prst="rect">
                <a:avLst/>
              </a:prstGeom>
              <a:noFill/>
              <a:extLst>
                <a:ext uri="{909E8E84-426E-40DD-AFC4-6F175D3DCCD1}">
                  <a14:hiddenFill xmlns:a14="http://schemas.microsoft.com/office/drawing/2010/main">
                    <a:solidFill>
                      <a:srgbClr val="FFFFFF"/>
                    </a:solidFill>
                  </a14:hiddenFill>
                </a:ext>
              </a:extLst>
            </p:spPr>
          </p:pic>
          <p:sp>
            <p:nvSpPr>
              <p:cNvPr id="14" name="כותרת 1"/>
              <p:cNvSpPr txBox="1">
                <a:spLocks/>
              </p:cNvSpPr>
              <p:nvPr/>
            </p:nvSpPr>
            <p:spPr>
              <a:xfrm>
                <a:off x="1957321" y="2634490"/>
                <a:ext cx="1904843"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x10</a:t>
                </a:r>
                <a:endParaRPr lang="en-US" sz="4800" b="1" dirty="0"/>
              </a:p>
            </p:txBody>
          </p:sp>
          <p:sp>
            <p:nvSpPr>
              <p:cNvPr id="15" name="כותרת 1"/>
              <p:cNvSpPr txBox="1">
                <a:spLocks/>
              </p:cNvSpPr>
              <p:nvPr/>
            </p:nvSpPr>
            <p:spPr>
              <a:xfrm>
                <a:off x="1945133" y="4165184"/>
                <a:ext cx="1917031" cy="1231540"/>
              </a:xfrm>
              <a:prstGeom prst="rect">
                <a:avLst/>
              </a:prstGeom>
              <a:effectLst/>
            </p:spPr>
            <p:txBody>
              <a:bodyPr vert="horz" lIns="121899" tIns="60949" rIns="121899" bIns="60949" rtlCol="1" anchor="b" anchorCtr="0">
                <a:no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x10</a:t>
                </a:r>
                <a:endParaRPr lang="en-US" sz="4800" b="1" dirty="0"/>
              </a:p>
            </p:txBody>
          </p:sp>
        </p:grpSp>
        <p:pic>
          <p:nvPicPr>
            <p:cNvPr id="2050" name="Picture 2" descr="Image result for giant co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04" y="4960525"/>
              <a:ext cx="1407239" cy="1784543"/>
            </a:xfrm>
            <a:prstGeom prst="rect">
              <a:avLst/>
            </a:prstGeom>
            <a:noFill/>
            <a:extLst>
              <a:ext uri="{909E8E84-426E-40DD-AFC4-6F175D3DCCD1}">
                <a14:hiddenFill xmlns:a14="http://schemas.microsoft.com/office/drawing/2010/main">
                  <a:solidFill>
                    <a:srgbClr val="FFFFFF"/>
                  </a:solidFill>
                </a14:hiddenFill>
              </a:ext>
            </a:extLst>
          </p:spPr>
        </p:pic>
        <p:sp>
          <p:nvSpPr>
            <p:cNvPr id="16" name="כותרת 1"/>
            <p:cNvSpPr txBox="1">
              <a:spLocks/>
            </p:cNvSpPr>
            <p:nvPr/>
          </p:nvSpPr>
          <p:spPr>
            <a:xfrm>
              <a:off x="2112038" y="4970516"/>
              <a:ext cx="1773015"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pPr algn="ctr"/>
              <a:r>
                <a:rPr lang="en-US" sz="6600" b="1" dirty="0" smtClean="0"/>
                <a:t>x2</a:t>
              </a:r>
              <a:endParaRPr lang="en-US" sz="4800" b="1" dirty="0"/>
            </a:p>
          </p:txBody>
        </p:sp>
      </p:grpSp>
      <p:pic>
        <p:nvPicPr>
          <p:cNvPr id="7" name="תמונה 6"/>
          <p:cNvPicPr>
            <a:picLocks noChangeAspect="1"/>
          </p:cNvPicPr>
          <p:nvPr/>
        </p:nvPicPr>
        <p:blipFill>
          <a:blip r:embed="rId6"/>
          <a:stretch>
            <a:fillRect/>
          </a:stretch>
        </p:blipFill>
        <p:spPr>
          <a:xfrm>
            <a:off x="7542276" y="2272832"/>
            <a:ext cx="3808587" cy="4128729"/>
          </a:xfrm>
          <a:prstGeom prst="rect">
            <a:avLst/>
          </a:prstGeom>
        </p:spPr>
      </p:pic>
    </p:spTree>
    <p:extLst>
      <p:ext uri="{BB962C8B-B14F-4D97-AF65-F5344CB8AC3E}">
        <p14:creationId xmlns:p14="http://schemas.microsoft.com/office/powerpoint/2010/main" val="4227034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3866592860"/>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137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מה עוד אפשר לעשות?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ראינו שהסימולציה הינה בדידה, ועל כן גם לא גזירה, ולכן נאלצנו לחפש מינימום בשיטות שונות ומגוונות.</a:t>
            </a:r>
          </a:p>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52246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41884" y="2780928"/>
            <a:ext cx="9751060" cy="1992597"/>
          </a:xfrm>
        </p:spPr>
        <p:txBody>
          <a:bodyPr rtlCol="1"/>
          <a:lstStyle/>
          <a:p>
            <a:pPr rtl="1">
              <a:lnSpc>
                <a:spcPct val="150000"/>
              </a:lnSpc>
            </a:pPr>
            <a:r>
              <a:rPr lang="he-IL" dirty="0" smtClean="0">
                <a:latin typeface="Tahoma" panose="020B0604030504040204" pitchFamily="34" charset="0"/>
                <a:ea typeface="Tahoma" panose="020B0604030504040204" pitchFamily="34" charset="0"/>
                <a:cs typeface="Tahoma" panose="020B0604030504040204" pitchFamily="34" charset="0"/>
              </a:rPr>
              <a:t>רעיון: אולי נוכל לקרב את הסימולציה על ידי פונקציה גזירה?</a:t>
            </a:r>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6955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איך נכון לקרב את הסימולציה?</a:t>
            </a:r>
            <a:endParaRPr lang="en-US" dirty="0"/>
          </a:p>
        </p:txBody>
      </p:sp>
      <p:sp>
        <p:nvSpPr>
          <p:cNvPr id="3" name="מציין מיקום תוכן 2"/>
          <p:cNvSpPr>
            <a:spLocks noGrp="1"/>
          </p:cNvSpPr>
          <p:nvPr>
            <p:ph sz="half" idx="1"/>
          </p:nvPr>
        </p:nvSpPr>
        <p:spPr/>
        <p:txBody>
          <a:bodyPr/>
          <a:lstStyle/>
          <a:p>
            <a:pPr marL="0" indent="0" algn="ctr">
              <a:buNone/>
            </a:pPr>
            <a:r>
              <a:rPr lang="he-IL" u="sng" dirty="0" smtClean="0"/>
              <a:t>רשת נוירונים עמוקה </a:t>
            </a:r>
            <a:r>
              <a:rPr lang="en-US" u="sng" dirty="0" smtClean="0"/>
              <a:t>DNN</a:t>
            </a:r>
            <a:endParaRPr lang="en-US" u="sng" dirty="0"/>
          </a:p>
        </p:txBody>
      </p:sp>
      <p:sp>
        <p:nvSpPr>
          <p:cNvPr id="6" name="מציין מיקום תוכן 5"/>
          <p:cNvSpPr>
            <a:spLocks noGrp="1"/>
          </p:cNvSpPr>
          <p:nvPr>
            <p:ph sz="half" idx="2"/>
          </p:nvPr>
        </p:nvSpPr>
        <p:spPr/>
        <p:txBody>
          <a:bodyPr/>
          <a:lstStyle/>
          <a:p>
            <a:pPr marL="0" indent="0" algn="ctr">
              <a:buNone/>
            </a:pPr>
            <a:r>
              <a:rPr lang="he-IL" u="sng" dirty="0" smtClean="0"/>
              <a:t>רשת </a:t>
            </a:r>
            <a:r>
              <a:rPr lang="he-IL" u="sng" dirty="0" err="1" smtClean="0"/>
              <a:t>קונבולוציה</a:t>
            </a:r>
            <a:r>
              <a:rPr lang="he-IL" u="sng" dirty="0" smtClean="0"/>
              <a:t> </a:t>
            </a:r>
            <a:r>
              <a:rPr lang="en-US" u="sng" dirty="0" smtClean="0"/>
              <a:t>CNN</a:t>
            </a:r>
            <a:endParaRPr lang="en-US" u="sng" dirty="0"/>
          </a:p>
        </p:txBody>
      </p:sp>
      <p:pic>
        <p:nvPicPr>
          <p:cNvPr id="7" name="תמונה 6"/>
          <p:cNvPicPr>
            <a:picLocks noChangeAspect="1"/>
          </p:cNvPicPr>
          <p:nvPr/>
        </p:nvPicPr>
        <p:blipFill>
          <a:blip r:embed="rId2"/>
          <a:stretch>
            <a:fillRect/>
          </a:stretch>
        </p:blipFill>
        <p:spPr>
          <a:xfrm>
            <a:off x="1485900" y="2636912"/>
            <a:ext cx="3533775" cy="3095625"/>
          </a:xfrm>
          <a:prstGeom prst="rect">
            <a:avLst/>
          </a:prstGeom>
        </p:spPr>
      </p:pic>
      <p:pic>
        <p:nvPicPr>
          <p:cNvPr id="11272" name="Picture 8" descr="Image result for convolutional neural 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r="30984"/>
          <a:stretch/>
        </p:blipFill>
        <p:spPr bwMode="auto">
          <a:xfrm>
            <a:off x="6886500" y="2627164"/>
            <a:ext cx="3672408" cy="311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4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איך נכון לקרב את הסימולציה?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לדעתנו, הדרך הנכונה יותר עבור הבעיה שלנו היא רשת </a:t>
            </a:r>
            <a:r>
              <a:rPr lang="en-US" dirty="0" smtClean="0"/>
              <a:t>CNN</a:t>
            </a:r>
            <a:r>
              <a:rPr lang="he-IL" dirty="0" smtClean="0"/>
              <a:t>. </a:t>
            </a:r>
          </a:p>
          <a:p>
            <a:r>
              <a:rPr lang="he-IL" dirty="0" smtClean="0"/>
              <a:t>בגלל תכונת הלוקאליות של רשת </a:t>
            </a:r>
            <a:r>
              <a:rPr lang="en-US" dirty="0" smtClean="0"/>
              <a:t>CNN</a:t>
            </a:r>
            <a:r>
              <a:rPr lang="he-IL" dirty="0" smtClean="0"/>
              <a:t>, תוכל הרשת בצורה טובה יותר לחוש.</a:t>
            </a:r>
          </a:p>
          <a:p>
            <a:r>
              <a:rPr lang="he-IL" dirty="0" smtClean="0"/>
              <a:t>בחנו עבודות דומות בתחומים קרובים, למשל בניתוח משחקי שחמט, והן מעידות על תוצאות משופרות בעבודה עם </a:t>
            </a:r>
            <a:r>
              <a:rPr lang="en-US" dirty="0" smtClean="0"/>
              <a:t>CNN</a:t>
            </a:r>
            <a:r>
              <a:rPr lang="he-IL" dirty="0" smtClean="0"/>
              <a:t> על פני רשת רגילה. </a:t>
            </a:r>
          </a:p>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83473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ארכיטקטורת הרשת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הקלט לרשת יהיה מערך תלת-</a:t>
            </a:r>
            <a:r>
              <a:rPr lang="he-IL" dirty="0" err="1" smtClean="0"/>
              <a:t>מימדי</a:t>
            </a:r>
            <a:r>
              <a:rPr lang="he-IL" dirty="0" smtClean="0"/>
              <a:t> למיקומי החיילים, והפלט יהיה הנזק באחוזים שנגרם לכל בניין:</a:t>
            </a: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3" name="מלבן 2"/>
          <p:cNvSpPr/>
          <p:nvPr/>
        </p:nvSpPr>
        <p:spPr>
          <a:xfrm>
            <a:off x="981844" y="3501008"/>
            <a:ext cx="2448272" cy="216024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מלבן 6"/>
          <p:cNvSpPr/>
          <p:nvPr/>
        </p:nvSpPr>
        <p:spPr>
          <a:xfrm>
            <a:off x="1197868" y="3717032"/>
            <a:ext cx="2448272" cy="216024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מלבן 7"/>
          <p:cNvSpPr/>
          <p:nvPr/>
        </p:nvSpPr>
        <p:spPr>
          <a:xfrm>
            <a:off x="1456794" y="3933056"/>
            <a:ext cx="2448272" cy="216024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41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ארכיטקטורת הרשת </a:t>
            </a:r>
            <a:r>
              <a:rPr lang="en-IL" dirty="0" smtClean="0"/>
              <a:t>–</a:t>
            </a:r>
            <a:r>
              <a:rPr lang="he-IL" dirty="0" smtClean="0"/>
              <a:t> למה תלת </a:t>
            </a:r>
            <a:r>
              <a:rPr lang="he-IL" dirty="0" err="1" smtClean="0"/>
              <a:t>מימדי</a:t>
            </a:r>
            <a:r>
              <a:rPr lang="he-IL" dirty="0" smtClean="0"/>
              <a:t>?</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נשים לב שסוג החיילים הינו בדיד (</a:t>
            </a:r>
            <a:r>
              <a:rPr lang="en-US" dirty="0" smtClean="0"/>
              <a:t>archer, barbarian, giant</a:t>
            </a:r>
            <a:r>
              <a:rPr lang="he-IL" dirty="0" smtClean="0"/>
              <a:t>), ולכן מתאימה כאן ארכיטקטורה של </a:t>
            </a:r>
            <a:r>
              <a:rPr lang="en-US" dirty="0" smtClean="0"/>
              <a:t>one-hot encoding</a:t>
            </a:r>
            <a:r>
              <a:rPr lang="he-IL" dirty="0"/>
              <a:t>.</a:t>
            </a:r>
            <a:endParaRPr lang="en-US" dirty="0" smtClean="0"/>
          </a:p>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לבן 8"/>
          <p:cNvSpPr/>
          <p:nvPr/>
        </p:nvSpPr>
        <p:spPr>
          <a:xfrm>
            <a:off x="981844" y="3501008"/>
            <a:ext cx="2448272" cy="2160240"/>
          </a:xfrm>
          <a:prstGeom prst="rect">
            <a:avLst/>
          </a:prstGeom>
          <a:solidFill>
            <a:schemeClr val="bg2">
              <a:lumMod val="60000"/>
              <a:lumOff val="40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smtClean="0">
                <a:latin typeface="Arial" panose="020B0604020202020204" pitchFamily="34" charset="0"/>
                <a:cs typeface="Arial" panose="020B0604020202020204" pitchFamily="34" charset="0"/>
              </a:rPr>
              <a:t>R</a:t>
            </a:r>
            <a:endParaRPr lang="en-US" sz="13800" b="1" dirty="0">
              <a:latin typeface="Arial" panose="020B0604020202020204" pitchFamily="34" charset="0"/>
              <a:cs typeface="Arial" panose="020B0604020202020204" pitchFamily="34" charset="0"/>
            </a:endParaRPr>
          </a:p>
        </p:txBody>
      </p:sp>
      <p:sp>
        <p:nvSpPr>
          <p:cNvPr id="13" name="מלבן 12"/>
          <p:cNvSpPr/>
          <p:nvPr/>
        </p:nvSpPr>
        <p:spPr>
          <a:xfrm>
            <a:off x="1134244" y="3653408"/>
            <a:ext cx="2448272" cy="2160240"/>
          </a:xfrm>
          <a:prstGeom prst="rect">
            <a:avLst/>
          </a:prstGeom>
          <a:solidFill>
            <a:srgbClr val="92D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latin typeface="Arial" panose="020B0604020202020204" pitchFamily="34" charset="0"/>
                <a:cs typeface="Arial" panose="020B0604020202020204" pitchFamily="34" charset="0"/>
              </a:rPr>
              <a:t>G</a:t>
            </a:r>
          </a:p>
        </p:txBody>
      </p:sp>
      <p:sp>
        <p:nvSpPr>
          <p:cNvPr id="15" name="מלבן 14"/>
          <p:cNvSpPr/>
          <p:nvPr/>
        </p:nvSpPr>
        <p:spPr>
          <a:xfrm>
            <a:off x="1286644" y="3805808"/>
            <a:ext cx="2448272" cy="2160240"/>
          </a:xfrm>
          <a:prstGeom prst="rect">
            <a:avLst/>
          </a:prstGeom>
          <a:solidFill>
            <a:srgbClr val="0070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smtClean="0">
                <a:latin typeface="Arial" panose="020B0604020202020204" pitchFamily="34" charset="0"/>
                <a:cs typeface="Arial" panose="020B0604020202020204" pitchFamily="34" charset="0"/>
              </a:rPr>
              <a:t>B</a:t>
            </a:r>
            <a:endParaRPr lang="en-US" sz="13800" b="1" dirty="0">
              <a:latin typeface="Arial" panose="020B0604020202020204" pitchFamily="34" charset="0"/>
              <a:cs typeface="Arial" panose="020B0604020202020204" pitchFamily="34" charset="0"/>
            </a:endParaRPr>
          </a:p>
        </p:txBody>
      </p:sp>
      <p:sp>
        <p:nvSpPr>
          <p:cNvPr id="16" name="מלבן 15"/>
          <p:cNvSpPr/>
          <p:nvPr/>
        </p:nvSpPr>
        <p:spPr>
          <a:xfrm>
            <a:off x="8093868" y="3501008"/>
            <a:ext cx="2448272" cy="2160240"/>
          </a:xfrm>
          <a:prstGeom prst="rect">
            <a:avLst/>
          </a:prstGeom>
          <a:solidFill>
            <a:schemeClr val="bg2">
              <a:lumMod val="60000"/>
              <a:lumOff val="40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5400" b="1" dirty="0" smtClean="0">
                <a:latin typeface="Arial" panose="020B0604020202020204" pitchFamily="34" charset="0"/>
                <a:cs typeface="Arial" panose="020B0604020202020204" pitchFamily="34" charset="0"/>
              </a:rPr>
              <a:t>Ar</a:t>
            </a:r>
            <a:r>
              <a:rPr lang="en-US" sz="5400" dirty="0" smtClean="0">
                <a:latin typeface="Arial" panose="020B0604020202020204" pitchFamily="34" charset="0"/>
                <a:cs typeface="Arial" panose="020B0604020202020204" pitchFamily="34" charset="0"/>
              </a:rPr>
              <a:t>cher</a:t>
            </a:r>
            <a:endParaRPr lang="en-US" sz="5400" dirty="0">
              <a:latin typeface="Arial" panose="020B0604020202020204" pitchFamily="34" charset="0"/>
              <a:cs typeface="Arial" panose="020B0604020202020204" pitchFamily="34" charset="0"/>
            </a:endParaRPr>
          </a:p>
        </p:txBody>
      </p:sp>
      <p:sp>
        <p:nvSpPr>
          <p:cNvPr id="17" name="מלבן 16"/>
          <p:cNvSpPr/>
          <p:nvPr/>
        </p:nvSpPr>
        <p:spPr>
          <a:xfrm>
            <a:off x="8261076" y="3653408"/>
            <a:ext cx="2448272" cy="2160240"/>
          </a:xfrm>
          <a:prstGeom prst="rect">
            <a:avLst/>
          </a:prstGeom>
          <a:solidFill>
            <a:srgbClr val="92D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6000" b="1" dirty="0" smtClean="0">
                <a:latin typeface="Arial" panose="020B0604020202020204" pitchFamily="34" charset="0"/>
                <a:cs typeface="Arial" panose="020B0604020202020204" pitchFamily="34" charset="0"/>
              </a:rPr>
              <a:t>G</a:t>
            </a:r>
            <a:r>
              <a:rPr lang="en-US" sz="6000" dirty="0" smtClean="0">
                <a:latin typeface="Arial" panose="020B0604020202020204" pitchFamily="34" charset="0"/>
                <a:cs typeface="Arial" panose="020B0604020202020204" pitchFamily="34" charset="0"/>
              </a:rPr>
              <a:t>iant</a:t>
            </a:r>
            <a:endParaRPr lang="en-US" sz="6000" dirty="0">
              <a:latin typeface="Arial" panose="020B0604020202020204" pitchFamily="34" charset="0"/>
              <a:cs typeface="Arial" panose="020B0604020202020204" pitchFamily="34" charset="0"/>
            </a:endParaRPr>
          </a:p>
        </p:txBody>
      </p:sp>
      <p:sp>
        <p:nvSpPr>
          <p:cNvPr id="18" name="מלבן 17"/>
          <p:cNvSpPr/>
          <p:nvPr/>
        </p:nvSpPr>
        <p:spPr>
          <a:xfrm>
            <a:off x="8460130" y="3805808"/>
            <a:ext cx="2448272" cy="2160240"/>
          </a:xfrm>
          <a:prstGeom prst="rect">
            <a:avLst/>
          </a:prstGeom>
          <a:solidFill>
            <a:srgbClr val="0070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3600" b="1" dirty="0" smtClean="0">
                <a:latin typeface="Arial" panose="020B0604020202020204" pitchFamily="34" charset="0"/>
                <a:cs typeface="Arial" panose="020B0604020202020204" pitchFamily="34" charset="0"/>
              </a:rPr>
              <a:t>B</a:t>
            </a:r>
            <a:r>
              <a:rPr lang="en-US" sz="3600" dirty="0" smtClean="0">
                <a:latin typeface="Arial" panose="020B0604020202020204" pitchFamily="34" charset="0"/>
                <a:cs typeface="Arial" panose="020B0604020202020204" pitchFamily="34" charset="0"/>
              </a:rPr>
              <a:t>arbarian</a:t>
            </a:r>
            <a:endParaRPr lang="en-US" sz="3600" dirty="0">
              <a:latin typeface="Arial" panose="020B0604020202020204" pitchFamily="34" charset="0"/>
              <a:cs typeface="Arial" panose="020B0604020202020204" pitchFamily="34" charset="0"/>
            </a:endParaRPr>
          </a:p>
        </p:txBody>
      </p:sp>
      <p:sp>
        <p:nvSpPr>
          <p:cNvPr id="4" name="חץ שמאלה-ימינה 3"/>
          <p:cNvSpPr/>
          <p:nvPr/>
        </p:nvSpPr>
        <p:spPr>
          <a:xfrm>
            <a:off x="4978288" y="4337484"/>
            <a:ext cx="1872208" cy="792088"/>
          </a:xfrm>
          <a:prstGeom prst="lef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1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animBg="1"/>
      <p:bldP spid="16" grpId="0" animBg="1"/>
      <p:bldP spid="17" grpId="0" animBg="1"/>
      <p:bldP spid="18"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3947037933"/>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02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על מה נדבר?</a:t>
            </a:r>
            <a:endParaRPr lang="en-US" dirty="0"/>
          </a:p>
        </p:txBody>
      </p:sp>
      <p:graphicFrame>
        <p:nvGraphicFramePr>
          <p:cNvPr id="4" name="מציין מיקום תוכן 3"/>
          <p:cNvGraphicFramePr>
            <a:graphicFrameLocks noGrp="1"/>
          </p:cNvGraphicFramePr>
          <p:nvPr>
            <p:ph idx="1"/>
            <p:extLst>
              <p:ext uri="{D42A27DB-BD31-4B8C-83A1-F6EECF244321}">
                <p14:modId xmlns:p14="http://schemas.microsoft.com/office/powerpoint/2010/main" val="2636183708"/>
              </p:ext>
            </p:extLst>
          </p:nvPr>
        </p:nvGraphicFramePr>
        <p:xfrm>
          <a:off x="914400" y="1803400"/>
          <a:ext cx="10360025"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4">
                                            <p:graphicEl>
                                              <a:dgm id="{AB4037A8-D47E-4D99-BA9E-7F1C71A5F497}"/>
                                            </p:graphicEl>
                                          </p:spTgt>
                                        </p:tgtEl>
                                        <p:attrNameLst>
                                          <p:attrName>style.color</p:attrName>
                                        </p:attrNameLst>
                                      </p:cBhvr>
                                      <p:to>
                                        <a:schemeClr val="bg1"/>
                                      </p:to>
                                    </p:animClr>
                                    <p:animClr clrSpc="rgb" dir="cw">
                                      <p:cBhvr>
                                        <p:cTn id="7" dur="250" autoRev="1" fill="remove"/>
                                        <p:tgtEl>
                                          <p:spTgt spid="4">
                                            <p:graphicEl>
                                              <a:dgm id="{AB4037A8-D47E-4D99-BA9E-7F1C71A5F497}"/>
                                            </p:graphicEl>
                                          </p:spTgt>
                                        </p:tgtEl>
                                        <p:attrNameLst>
                                          <p:attrName>fillcolor</p:attrName>
                                        </p:attrNameLst>
                                      </p:cBhvr>
                                      <p:to>
                                        <a:schemeClr val="bg1"/>
                                      </p:to>
                                    </p:animClr>
                                    <p:set>
                                      <p:cBhvr>
                                        <p:cTn id="8" dur="250" autoRev="1" fill="remove"/>
                                        <p:tgtEl>
                                          <p:spTgt spid="4">
                                            <p:graphicEl>
                                              <a:dgm id="{AB4037A8-D47E-4D99-BA9E-7F1C71A5F497}"/>
                                            </p:graphicEl>
                                          </p:spTgt>
                                        </p:tgtEl>
                                        <p:attrNameLst>
                                          <p:attrName>fill.type</p:attrName>
                                        </p:attrNameLst>
                                      </p:cBhvr>
                                      <p:to>
                                        <p:strVal val="solid"/>
                                      </p:to>
                                    </p:set>
                                    <p:set>
                                      <p:cBhvr>
                                        <p:cTn id="9" dur="250" autoRev="1" fill="remove"/>
                                        <p:tgtEl>
                                          <p:spTgt spid="4">
                                            <p:graphicEl>
                                              <a:dgm id="{AB4037A8-D47E-4D99-BA9E-7F1C71A5F497}"/>
                                            </p:graphic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4">
                                            <p:graphicEl>
                                              <a:dgm id="{DBC69DBF-9BAC-4136-9D6B-8AA03C155737}"/>
                                            </p:graphicEl>
                                          </p:spTgt>
                                        </p:tgtEl>
                                        <p:attrNameLst>
                                          <p:attrName>style.color</p:attrName>
                                        </p:attrNameLst>
                                      </p:cBhvr>
                                      <p:to>
                                        <a:schemeClr val="bg1"/>
                                      </p:to>
                                    </p:animClr>
                                    <p:animClr clrSpc="rgb" dir="cw">
                                      <p:cBhvr>
                                        <p:cTn id="14" dur="250" autoRev="1" fill="remove"/>
                                        <p:tgtEl>
                                          <p:spTgt spid="4">
                                            <p:graphicEl>
                                              <a:dgm id="{DBC69DBF-9BAC-4136-9D6B-8AA03C155737}"/>
                                            </p:graphicEl>
                                          </p:spTgt>
                                        </p:tgtEl>
                                        <p:attrNameLst>
                                          <p:attrName>fillcolor</p:attrName>
                                        </p:attrNameLst>
                                      </p:cBhvr>
                                      <p:to>
                                        <a:schemeClr val="bg1"/>
                                      </p:to>
                                    </p:animClr>
                                    <p:set>
                                      <p:cBhvr>
                                        <p:cTn id="15" dur="250" autoRev="1" fill="remove"/>
                                        <p:tgtEl>
                                          <p:spTgt spid="4">
                                            <p:graphicEl>
                                              <a:dgm id="{DBC69DBF-9BAC-4136-9D6B-8AA03C155737}"/>
                                            </p:graphicEl>
                                          </p:spTgt>
                                        </p:tgtEl>
                                        <p:attrNameLst>
                                          <p:attrName>fill.type</p:attrName>
                                        </p:attrNameLst>
                                      </p:cBhvr>
                                      <p:to>
                                        <p:strVal val="solid"/>
                                      </p:to>
                                    </p:set>
                                    <p:set>
                                      <p:cBhvr>
                                        <p:cTn id="16" dur="250" autoRev="1" fill="remove"/>
                                        <p:tgtEl>
                                          <p:spTgt spid="4">
                                            <p:graphicEl>
                                              <a:dgm id="{DBC69DBF-9BAC-4136-9D6B-8AA03C155737}"/>
                                            </p:graphic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grpId="0" nodeType="clickEffect">
                                  <p:stCondLst>
                                    <p:cond delay="0"/>
                                  </p:stCondLst>
                                  <p:childTnLst>
                                    <p:animClr clrSpc="rgb" dir="cw">
                                      <p:cBhvr override="childStyle">
                                        <p:cTn id="20" dur="250" autoRev="1" fill="remove"/>
                                        <p:tgtEl>
                                          <p:spTgt spid="4">
                                            <p:graphicEl>
                                              <a:dgm id="{441B950A-851C-470A-92C4-2D1ED75C05CC}"/>
                                            </p:graphicEl>
                                          </p:spTgt>
                                        </p:tgtEl>
                                        <p:attrNameLst>
                                          <p:attrName>style.color</p:attrName>
                                        </p:attrNameLst>
                                      </p:cBhvr>
                                      <p:to>
                                        <a:schemeClr val="bg1"/>
                                      </p:to>
                                    </p:animClr>
                                    <p:animClr clrSpc="rgb" dir="cw">
                                      <p:cBhvr>
                                        <p:cTn id="21" dur="250" autoRev="1" fill="remove"/>
                                        <p:tgtEl>
                                          <p:spTgt spid="4">
                                            <p:graphicEl>
                                              <a:dgm id="{441B950A-851C-470A-92C4-2D1ED75C05CC}"/>
                                            </p:graphicEl>
                                          </p:spTgt>
                                        </p:tgtEl>
                                        <p:attrNameLst>
                                          <p:attrName>fillcolor</p:attrName>
                                        </p:attrNameLst>
                                      </p:cBhvr>
                                      <p:to>
                                        <a:schemeClr val="bg1"/>
                                      </p:to>
                                    </p:animClr>
                                    <p:set>
                                      <p:cBhvr>
                                        <p:cTn id="22" dur="250" autoRev="1" fill="remove"/>
                                        <p:tgtEl>
                                          <p:spTgt spid="4">
                                            <p:graphicEl>
                                              <a:dgm id="{441B950A-851C-470A-92C4-2D1ED75C05CC}"/>
                                            </p:graphicEl>
                                          </p:spTgt>
                                        </p:tgtEl>
                                        <p:attrNameLst>
                                          <p:attrName>fill.type</p:attrName>
                                        </p:attrNameLst>
                                      </p:cBhvr>
                                      <p:to>
                                        <p:strVal val="solid"/>
                                      </p:to>
                                    </p:set>
                                    <p:set>
                                      <p:cBhvr>
                                        <p:cTn id="23" dur="250" autoRev="1" fill="remove"/>
                                        <p:tgtEl>
                                          <p:spTgt spid="4">
                                            <p:graphicEl>
                                              <a:dgm id="{441B950A-851C-470A-92C4-2D1ED75C05CC}"/>
                                            </p:graphic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grpId="0" nodeType="clickEffect">
                                  <p:stCondLst>
                                    <p:cond delay="0"/>
                                  </p:stCondLst>
                                  <p:childTnLst>
                                    <p:animClr clrSpc="rgb" dir="cw">
                                      <p:cBhvr override="childStyle">
                                        <p:cTn id="27" dur="250" autoRev="1" fill="remove"/>
                                        <p:tgtEl>
                                          <p:spTgt spid="4">
                                            <p:graphicEl>
                                              <a:dgm id="{EC4D339C-EC0F-4F06-82A7-E614A1247B11}"/>
                                            </p:graphicEl>
                                          </p:spTgt>
                                        </p:tgtEl>
                                        <p:attrNameLst>
                                          <p:attrName>style.color</p:attrName>
                                        </p:attrNameLst>
                                      </p:cBhvr>
                                      <p:to>
                                        <a:schemeClr val="bg1"/>
                                      </p:to>
                                    </p:animClr>
                                    <p:animClr clrSpc="rgb" dir="cw">
                                      <p:cBhvr>
                                        <p:cTn id="28" dur="250" autoRev="1" fill="remove"/>
                                        <p:tgtEl>
                                          <p:spTgt spid="4">
                                            <p:graphicEl>
                                              <a:dgm id="{EC4D339C-EC0F-4F06-82A7-E614A1247B11}"/>
                                            </p:graphicEl>
                                          </p:spTgt>
                                        </p:tgtEl>
                                        <p:attrNameLst>
                                          <p:attrName>fillcolor</p:attrName>
                                        </p:attrNameLst>
                                      </p:cBhvr>
                                      <p:to>
                                        <a:schemeClr val="bg1"/>
                                      </p:to>
                                    </p:animClr>
                                    <p:set>
                                      <p:cBhvr>
                                        <p:cTn id="29" dur="250" autoRev="1" fill="remove"/>
                                        <p:tgtEl>
                                          <p:spTgt spid="4">
                                            <p:graphicEl>
                                              <a:dgm id="{EC4D339C-EC0F-4F06-82A7-E614A1247B11}"/>
                                            </p:graphicEl>
                                          </p:spTgt>
                                        </p:tgtEl>
                                        <p:attrNameLst>
                                          <p:attrName>fill.type</p:attrName>
                                        </p:attrNameLst>
                                      </p:cBhvr>
                                      <p:to>
                                        <p:strVal val="solid"/>
                                      </p:to>
                                    </p:set>
                                    <p:set>
                                      <p:cBhvr>
                                        <p:cTn id="30" dur="250" autoRev="1" fill="remove"/>
                                        <p:tgtEl>
                                          <p:spTgt spid="4">
                                            <p:graphicEl>
                                              <a:dgm id="{EC4D339C-EC0F-4F06-82A7-E614A1247B11}"/>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פריסת כותרת ותוכן עם תרשים</a:t>
            </a:r>
          </a:p>
        </p:txBody>
      </p:sp>
      <p:graphicFrame>
        <p:nvGraphicFramePr>
          <p:cNvPr id="9" name="מציין מיקום תוכן 8" descr="תרשים טורים מקובץ באשכולות שמציג את הערכים של שלוש סדרות עבור ארבע קטגוריות. קווי הרשת של הציר הראשי האנכי קיימים עבור כל אחת מארבע הקטגוריות."/>
          <p:cNvGraphicFramePr>
            <a:graphicFrameLocks noGrp="1"/>
          </p:cNvGraphicFramePr>
          <p:nvPr>
            <p:ph idx="1"/>
            <p:extLst>
              <p:ext uri="{D42A27DB-BD31-4B8C-83A1-F6EECF244321}">
                <p14:modId xmlns:p14="http://schemas.microsoft.com/office/powerpoint/2010/main" val="1080429105"/>
              </p:ext>
            </p:extLst>
          </p:nvPr>
        </p:nvGraphicFramePr>
        <p:xfrm>
          <a:off x="914400" y="1803400"/>
          <a:ext cx="10360025" cy="44704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תמונה 2"/>
          <p:cNvPicPr>
            <a:picLocks noChangeAspect="1"/>
          </p:cNvPicPr>
          <p:nvPr/>
        </p:nvPicPr>
        <p:blipFill>
          <a:blip r:embed="rId4"/>
          <a:stretch>
            <a:fillRect/>
          </a:stretch>
        </p:blipFill>
        <p:spPr>
          <a:xfrm>
            <a:off x="3765549" y="1404937"/>
            <a:ext cx="4657725" cy="4048125"/>
          </a:xfrm>
          <a:prstGeom prst="rect">
            <a:avLst/>
          </a:prstGeom>
        </p:spPr>
      </p:pic>
    </p:spTree>
    <p:extLst>
      <p:ext uri="{BB962C8B-B14F-4D97-AF65-F5344CB8AC3E}">
        <p14:creationId xmlns:p14="http://schemas.microsoft.com/office/powerpoint/2010/main" val="164018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פריסת שני תכנים עם טבלה</a:t>
            </a:r>
          </a:p>
        </p:txBody>
      </p:sp>
      <p:sp>
        <p:nvSpPr>
          <p:cNvPr id="5" name="מציין מיקום תוכן 4"/>
          <p:cNvSpPr>
            <a:spLocks noGrp="1"/>
          </p:cNvSpPr>
          <p:nvPr>
            <p:ph sz="half" idx="1"/>
          </p:nvPr>
        </p:nvSpPr>
        <p:spPr>
          <a:xfrm>
            <a:off x="6297559" y="1803401"/>
            <a:ext cx="4977104" cy="4470400"/>
          </a:xfrm>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נקודת התבליט הראשונה כאן</a:t>
            </a:r>
          </a:p>
          <a:p>
            <a:pPr rtl="1"/>
            <a:r>
              <a:rPr lang="he-IL" dirty="0">
                <a:latin typeface="Tahoma" panose="020B0604030504040204" pitchFamily="34" charset="0"/>
                <a:ea typeface="Tahoma" panose="020B0604030504040204" pitchFamily="34" charset="0"/>
                <a:cs typeface="Tahoma" panose="020B0604030504040204" pitchFamily="34" charset="0"/>
              </a:rPr>
              <a:t>נקודת התבליט </a:t>
            </a:r>
            <a:r>
              <a:rPr lang="he-IL" dirty="0" err="1">
                <a:latin typeface="Tahoma" panose="020B0604030504040204" pitchFamily="34" charset="0"/>
                <a:ea typeface="Tahoma" panose="020B0604030504040204" pitchFamily="34" charset="0"/>
                <a:cs typeface="Tahoma" panose="020B0604030504040204" pitchFamily="34" charset="0"/>
              </a:rPr>
              <a:t>השניה</a:t>
            </a:r>
            <a:r>
              <a:rPr lang="he-IL" dirty="0">
                <a:latin typeface="Tahoma" panose="020B0604030504040204" pitchFamily="34" charset="0"/>
                <a:ea typeface="Tahoma" panose="020B0604030504040204" pitchFamily="34" charset="0"/>
                <a:cs typeface="Tahoma" panose="020B0604030504040204" pitchFamily="34" charset="0"/>
              </a:rPr>
              <a:t> כאן</a:t>
            </a:r>
          </a:p>
          <a:p>
            <a:pPr rtl="1"/>
            <a:r>
              <a:rPr lang="he-IL" dirty="0">
                <a:latin typeface="Tahoma" panose="020B0604030504040204" pitchFamily="34" charset="0"/>
                <a:ea typeface="Tahoma" panose="020B0604030504040204" pitchFamily="34" charset="0"/>
                <a:cs typeface="Tahoma" panose="020B0604030504040204" pitchFamily="34" charset="0"/>
              </a:rPr>
              <a:t>נקודת התבליט השלישית כאן</a:t>
            </a:r>
          </a:p>
        </p:txBody>
      </p:sp>
      <p:graphicFrame>
        <p:nvGraphicFramePr>
          <p:cNvPr id="12" name="מציין מיקום תוכן 11"/>
          <p:cNvGraphicFramePr>
            <a:graphicFrameLocks noGrp="1"/>
          </p:cNvGraphicFramePr>
          <p:nvPr>
            <p:ph sz="half" idx="2"/>
            <p:extLst>
              <p:ext uri="{D42A27DB-BD31-4B8C-83A1-F6EECF244321}">
                <p14:modId xmlns:p14="http://schemas.microsoft.com/office/powerpoint/2010/main" val="1252690691"/>
              </p:ext>
            </p:extLst>
          </p:nvPr>
        </p:nvGraphicFramePr>
        <p:xfrm>
          <a:off x="1117601" y="1803400"/>
          <a:ext cx="4976811" cy="2540000"/>
        </p:xfrm>
        <a:graphic>
          <a:graphicData uri="http://schemas.openxmlformats.org/drawingml/2006/table">
            <a:tbl>
              <a:tblPr firstRow="1" bandRow="1">
                <a:tableStyleId>{D03447BB-5D67-496B-8E87-E561075AD55C}</a:tableStyleId>
              </a:tblPr>
              <a:tblGrid>
                <a:gridCol w="1658937">
                  <a:extLst>
                    <a:ext uri="{9D8B030D-6E8A-4147-A177-3AD203B41FA5}">
                      <a16:colId xmlns:a16="http://schemas.microsoft.com/office/drawing/2014/main" val="20000"/>
                    </a:ext>
                  </a:extLst>
                </a:gridCol>
                <a:gridCol w="1658937">
                  <a:extLst>
                    <a:ext uri="{9D8B030D-6E8A-4147-A177-3AD203B41FA5}">
                      <a16:colId xmlns:a16="http://schemas.microsoft.com/office/drawing/2014/main" val="20001"/>
                    </a:ext>
                  </a:extLst>
                </a:gridCol>
                <a:gridCol w="1658937">
                  <a:extLst>
                    <a:ext uri="{9D8B030D-6E8A-4147-A177-3AD203B41FA5}">
                      <a16:colId xmlns:a16="http://schemas.microsoft.com/office/drawing/2014/main" val="20002"/>
                    </a:ext>
                  </a:extLst>
                </a:gridCol>
              </a:tblGrid>
              <a:tr h="635000">
                <a:tc>
                  <a:txBody>
                    <a:bodyPr/>
                    <a:lstStyle/>
                    <a:p>
                      <a:pPr algn="ctr" rtl="1"/>
                      <a:r>
                        <a:rPr lang="he-IL" noProof="0" dirty="0">
                          <a:latin typeface="Tahoma" panose="020B0604030504040204" pitchFamily="34" charset="0"/>
                          <a:ea typeface="Tahoma" panose="020B0604030504040204" pitchFamily="34" charset="0"/>
                          <a:cs typeface="Tahoma" panose="020B0604030504040204" pitchFamily="34" charset="0"/>
                        </a:rPr>
                        <a:t>קבוצה ב'</a:t>
                      </a:r>
                    </a:p>
                  </a:txBody>
                  <a:tcPr anchor="ctr"/>
                </a:tc>
                <a:tc>
                  <a:txBody>
                    <a:bodyPr/>
                    <a:lstStyle/>
                    <a:p>
                      <a:pPr algn="ctr" rtl="1"/>
                      <a:r>
                        <a:rPr lang="he-IL" noProof="0" dirty="0">
                          <a:latin typeface="Tahoma" panose="020B0604030504040204" pitchFamily="34" charset="0"/>
                          <a:ea typeface="Tahoma" panose="020B0604030504040204" pitchFamily="34" charset="0"/>
                          <a:cs typeface="Tahoma" panose="020B0604030504040204" pitchFamily="34" charset="0"/>
                        </a:rPr>
                        <a:t>קבוצה א'</a:t>
                      </a:r>
                    </a:p>
                  </a:txBody>
                  <a:tcPr anchor="ctr"/>
                </a:tc>
                <a:tc>
                  <a:txBody>
                    <a:bodyPr/>
                    <a:lstStyle/>
                    <a:p>
                      <a:pPr algn="r" rtl="1"/>
                      <a:r>
                        <a:rPr lang="he-IL" noProof="0" dirty="0">
                          <a:latin typeface="Tahoma" panose="020B0604030504040204" pitchFamily="34" charset="0"/>
                          <a:ea typeface="Tahoma" panose="020B0604030504040204" pitchFamily="34" charset="0"/>
                          <a:cs typeface="Tahoma" panose="020B0604030504040204" pitchFamily="34" charset="0"/>
                        </a:rPr>
                        <a:t>שיעור</a:t>
                      </a:r>
                    </a:p>
                  </a:txBody>
                  <a:tcPr anchor="ctr"/>
                </a:tc>
                <a:extLst>
                  <a:ext uri="{0D108BD9-81ED-4DB2-BD59-A6C34878D82A}">
                    <a16:rowId xmlns:a16="http://schemas.microsoft.com/office/drawing/2014/main" val="10000"/>
                  </a:ext>
                </a:extLst>
              </a:tr>
              <a:tr h="635000">
                <a:tc>
                  <a:txBody>
                    <a:bodyPr/>
                    <a:lstStyle/>
                    <a:p>
                      <a:pPr algn="ctr" rtl="1"/>
                      <a:r>
                        <a:rPr lang="he-IL" noProof="0" dirty="0">
                          <a:latin typeface="Tahoma" panose="020B0604030504040204" pitchFamily="34" charset="0"/>
                          <a:ea typeface="Tahoma" panose="020B0604030504040204" pitchFamily="34" charset="0"/>
                          <a:cs typeface="Tahoma" panose="020B0604030504040204" pitchFamily="34" charset="0"/>
                        </a:rPr>
                        <a:t>95</a:t>
                      </a:r>
                    </a:p>
                  </a:txBody>
                  <a:tcPr anchor="ctr"/>
                </a:tc>
                <a:tc>
                  <a:txBody>
                    <a:bodyPr/>
                    <a:lstStyle/>
                    <a:p>
                      <a:pPr algn="ctr" rtl="1"/>
                      <a:r>
                        <a:rPr lang="he-IL" noProof="0" dirty="0">
                          <a:latin typeface="Tahoma" panose="020B0604030504040204" pitchFamily="34" charset="0"/>
                          <a:ea typeface="Tahoma" panose="020B0604030504040204" pitchFamily="34" charset="0"/>
                          <a:cs typeface="Tahoma" panose="020B0604030504040204" pitchFamily="34" charset="0"/>
                        </a:rPr>
                        <a:t>82</a:t>
                      </a:r>
                    </a:p>
                  </a:txBody>
                  <a:tcPr anchor="ctr"/>
                </a:tc>
                <a:tc>
                  <a:txBody>
                    <a:bodyPr/>
                    <a:lstStyle/>
                    <a:p>
                      <a:pPr algn="r" rtl="1"/>
                      <a:r>
                        <a:rPr lang="he-IL" noProof="0" dirty="0">
                          <a:latin typeface="Tahoma" panose="020B0604030504040204" pitchFamily="34" charset="0"/>
                          <a:ea typeface="Tahoma" panose="020B0604030504040204" pitchFamily="34" charset="0"/>
                          <a:cs typeface="Tahoma" panose="020B0604030504040204" pitchFamily="34" charset="0"/>
                        </a:rPr>
                        <a:t>שיעור 1</a:t>
                      </a:r>
                    </a:p>
                  </a:txBody>
                  <a:tcPr anchor="ctr"/>
                </a:tc>
                <a:extLst>
                  <a:ext uri="{0D108BD9-81ED-4DB2-BD59-A6C34878D82A}">
                    <a16:rowId xmlns:a16="http://schemas.microsoft.com/office/drawing/2014/main" val="10001"/>
                  </a:ext>
                </a:extLst>
              </a:tr>
              <a:tr h="635000">
                <a:tc>
                  <a:txBody>
                    <a:bodyPr/>
                    <a:lstStyle/>
                    <a:p>
                      <a:pPr algn="ctr" rtl="1"/>
                      <a:r>
                        <a:rPr lang="he-IL" noProof="0" dirty="0">
                          <a:latin typeface="Tahoma" panose="020B0604030504040204" pitchFamily="34" charset="0"/>
                          <a:ea typeface="Tahoma" panose="020B0604030504040204" pitchFamily="34" charset="0"/>
                          <a:cs typeface="Tahoma" panose="020B0604030504040204" pitchFamily="34" charset="0"/>
                        </a:rPr>
                        <a:t>88</a:t>
                      </a:r>
                    </a:p>
                  </a:txBody>
                  <a:tcPr anchor="ctr"/>
                </a:tc>
                <a:tc>
                  <a:txBody>
                    <a:bodyPr/>
                    <a:lstStyle/>
                    <a:p>
                      <a:pPr algn="ctr" rtl="1"/>
                      <a:r>
                        <a:rPr lang="he-IL" noProof="0" dirty="0">
                          <a:latin typeface="Tahoma" panose="020B0604030504040204" pitchFamily="34" charset="0"/>
                          <a:ea typeface="Tahoma" panose="020B0604030504040204" pitchFamily="34" charset="0"/>
                          <a:cs typeface="Tahoma" panose="020B0604030504040204" pitchFamily="34" charset="0"/>
                        </a:rPr>
                        <a:t>76</a:t>
                      </a:r>
                    </a:p>
                  </a:txBody>
                  <a:tcPr anchor="ctr"/>
                </a:tc>
                <a:tc>
                  <a:txBody>
                    <a:bodyPr/>
                    <a:lstStyle/>
                    <a:p>
                      <a:pPr algn="r" rtl="1"/>
                      <a:r>
                        <a:rPr lang="he-IL" noProof="0" dirty="0">
                          <a:latin typeface="Tahoma" panose="020B0604030504040204" pitchFamily="34" charset="0"/>
                          <a:ea typeface="Tahoma" panose="020B0604030504040204" pitchFamily="34" charset="0"/>
                          <a:cs typeface="Tahoma" panose="020B0604030504040204" pitchFamily="34" charset="0"/>
                        </a:rPr>
                        <a:t>שיעור 2</a:t>
                      </a:r>
                    </a:p>
                  </a:txBody>
                  <a:tcPr anchor="ctr"/>
                </a:tc>
                <a:extLst>
                  <a:ext uri="{0D108BD9-81ED-4DB2-BD59-A6C34878D82A}">
                    <a16:rowId xmlns:a16="http://schemas.microsoft.com/office/drawing/2014/main" val="10002"/>
                  </a:ext>
                </a:extLst>
              </a:tr>
              <a:tr h="635000">
                <a:tc>
                  <a:txBody>
                    <a:bodyPr/>
                    <a:lstStyle/>
                    <a:p>
                      <a:pPr algn="ctr" rtl="1"/>
                      <a:r>
                        <a:rPr lang="he-IL" noProof="0" dirty="0">
                          <a:latin typeface="Tahoma" panose="020B0604030504040204" pitchFamily="34" charset="0"/>
                          <a:ea typeface="Tahoma" panose="020B0604030504040204" pitchFamily="34" charset="0"/>
                          <a:cs typeface="Tahoma" panose="020B0604030504040204" pitchFamily="34" charset="0"/>
                        </a:rPr>
                        <a:t>90</a:t>
                      </a:r>
                    </a:p>
                  </a:txBody>
                  <a:tcPr anchor="ctr"/>
                </a:tc>
                <a:tc>
                  <a:txBody>
                    <a:bodyPr/>
                    <a:lstStyle/>
                    <a:p>
                      <a:pPr algn="ctr" rtl="1"/>
                      <a:r>
                        <a:rPr lang="he-IL" noProof="0" dirty="0">
                          <a:latin typeface="Tahoma" panose="020B0604030504040204" pitchFamily="34" charset="0"/>
                          <a:ea typeface="Tahoma" panose="020B0604030504040204" pitchFamily="34" charset="0"/>
                          <a:cs typeface="Tahoma" panose="020B0604030504040204" pitchFamily="34" charset="0"/>
                        </a:rPr>
                        <a:t>84</a:t>
                      </a:r>
                    </a:p>
                  </a:txBody>
                  <a:tcPr anchor="ctr"/>
                </a:tc>
                <a:tc>
                  <a:txBody>
                    <a:bodyPr/>
                    <a:lstStyle/>
                    <a:p>
                      <a:pPr algn="r" rtl="1"/>
                      <a:r>
                        <a:rPr lang="he-IL" noProof="0" dirty="0">
                          <a:latin typeface="Tahoma" panose="020B0604030504040204" pitchFamily="34" charset="0"/>
                          <a:ea typeface="Tahoma" panose="020B0604030504040204" pitchFamily="34" charset="0"/>
                          <a:cs typeface="Tahoma" panose="020B0604030504040204" pitchFamily="34" charset="0"/>
                        </a:rPr>
                        <a:t>שיעור 3</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308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פריסת שני תכנים עם </a:t>
            </a:r>
            <a:r>
              <a:rPr lang="he-IL" dirty="0" err="1">
                <a:latin typeface="Tahoma" panose="020B0604030504040204" pitchFamily="34" charset="0"/>
                <a:ea typeface="Tahoma" panose="020B0604030504040204" pitchFamily="34" charset="0"/>
                <a:cs typeface="Tahoma" panose="020B0604030504040204" pitchFamily="34" charset="0"/>
              </a:rPr>
              <a:t>SmartArt</a:t>
            </a:r>
            <a:endParaRPr lang="he-IL"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מציין מיקום תוכן 3" descr="רשימת הירארכיה - השתמש בה כדי להציג קשרי גומלין הירארכיים בין קבוצות. ניתן להשתמש בה גם לקיבוץ או לפירוט של מידע."/>
          <p:cNvGraphicFramePr>
            <a:graphicFrameLocks noGrp="1"/>
          </p:cNvGraphicFramePr>
          <p:nvPr>
            <p:ph sz="half" idx="1"/>
            <p:extLst>
              <p:ext uri="{D42A27DB-BD31-4B8C-83A1-F6EECF244321}">
                <p14:modId xmlns:p14="http://schemas.microsoft.com/office/powerpoint/2010/main" val="1101692835"/>
              </p:ext>
            </p:extLst>
          </p:nvPr>
        </p:nvGraphicFramePr>
        <p:xfrm>
          <a:off x="1598612" y="1803401"/>
          <a:ext cx="4419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מציין מיקום תוכן 5"/>
          <p:cNvSpPr>
            <a:spLocks noGrp="1"/>
          </p:cNvSpPr>
          <p:nvPr>
            <p:ph sz="half" idx="2"/>
          </p:nvPr>
        </p:nvSpPr>
        <p:spPr>
          <a:xfrm>
            <a:off x="6297559" y="1803401"/>
            <a:ext cx="4977104" cy="4470400"/>
          </a:xfrm>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נקודת התבליט הראשונה כאן</a:t>
            </a:r>
          </a:p>
          <a:p>
            <a:pPr rtl="1"/>
            <a:r>
              <a:rPr lang="he-IL" dirty="0">
                <a:latin typeface="Tahoma" panose="020B0604030504040204" pitchFamily="34" charset="0"/>
                <a:ea typeface="Tahoma" panose="020B0604030504040204" pitchFamily="34" charset="0"/>
                <a:cs typeface="Tahoma" panose="020B0604030504040204" pitchFamily="34" charset="0"/>
              </a:rPr>
              <a:t>נקודת התבליט </a:t>
            </a:r>
            <a:r>
              <a:rPr lang="he-IL" dirty="0" err="1">
                <a:latin typeface="Tahoma" panose="020B0604030504040204" pitchFamily="34" charset="0"/>
                <a:ea typeface="Tahoma" panose="020B0604030504040204" pitchFamily="34" charset="0"/>
                <a:cs typeface="Tahoma" panose="020B0604030504040204" pitchFamily="34" charset="0"/>
              </a:rPr>
              <a:t>השניה</a:t>
            </a:r>
            <a:r>
              <a:rPr lang="he-IL" dirty="0">
                <a:latin typeface="Tahoma" panose="020B0604030504040204" pitchFamily="34" charset="0"/>
                <a:ea typeface="Tahoma" panose="020B0604030504040204" pitchFamily="34" charset="0"/>
                <a:cs typeface="Tahoma" panose="020B0604030504040204" pitchFamily="34" charset="0"/>
              </a:rPr>
              <a:t> כאן</a:t>
            </a:r>
          </a:p>
          <a:p>
            <a:pPr rtl="1"/>
            <a:r>
              <a:rPr lang="he-IL" dirty="0">
                <a:latin typeface="Tahoma" panose="020B0604030504040204" pitchFamily="34" charset="0"/>
                <a:ea typeface="Tahoma" panose="020B0604030504040204" pitchFamily="34" charset="0"/>
                <a:cs typeface="Tahoma" panose="020B0604030504040204" pitchFamily="34" charset="0"/>
              </a:rPr>
              <a:t>נקודת התבליט השלישית כאן</a:t>
            </a:r>
          </a:p>
        </p:txBody>
      </p:sp>
    </p:spTree>
    <p:extLst>
      <p:ext uri="{BB962C8B-B14F-4D97-AF65-F5344CB8AC3E}">
        <p14:creationId xmlns:p14="http://schemas.microsoft.com/office/powerpoint/2010/main" val="471475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הוסף כותרת שקופית - 2</a:t>
            </a:r>
          </a:p>
        </p:txBody>
      </p:sp>
      <p:sp>
        <p:nvSpPr>
          <p:cNvPr id="3" name="מציין מיקום טקסט 2"/>
          <p:cNvSpPr>
            <a:spLocks noGrp="1"/>
          </p:cNvSpPr>
          <p:nvPr>
            <p:ph type="body"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תוכן 3"/>
          <p:cNvSpPr>
            <a:spLocks noGrp="1"/>
          </p:cNvSpPr>
          <p:nvPr>
            <p:ph sz="half" idx="2"/>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טקסט 4"/>
          <p:cNvSpPr>
            <a:spLocks noGrp="1"/>
          </p:cNvSpPr>
          <p:nvPr>
            <p:ph type="body" sz="quarter" idx="3"/>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6" name="מציין מיקום תוכן 5"/>
          <p:cNvSpPr>
            <a:spLocks noGrp="1"/>
          </p:cNvSpPr>
          <p:nvPr>
            <p:ph sz="quarter" idx="4"/>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692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normAutofit/>
          </a:bodyPr>
          <a:lstStyle/>
          <a:p>
            <a:pPr rtl="1"/>
            <a:r>
              <a:rPr lang="he-IL" dirty="0">
                <a:latin typeface="Tahoma" panose="020B0604030504040204" pitchFamily="34" charset="0"/>
                <a:ea typeface="Tahoma" panose="020B0604030504040204" pitchFamily="34" charset="0"/>
                <a:cs typeface="Tahoma" panose="020B0604030504040204" pitchFamily="34" charset="0"/>
              </a:rPr>
              <a:t>הוסף כותרת שקופית - 3</a:t>
            </a:r>
          </a:p>
        </p:txBody>
      </p:sp>
    </p:spTree>
    <p:extLst>
      <p:ext uri="{BB962C8B-B14F-4D97-AF65-F5344CB8AC3E}">
        <p14:creationId xmlns:p14="http://schemas.microsoft.com/office/powerpoint/2010/main" val="328700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90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2489862107"/>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535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הוסף כותרת שקופית - 4</a:t>
            </a:r>
          </a:p>
        </p:txBody>
      </p:sp>
      <p:sp>
        <p:nvSpPr>
          <p:cNvPr id="3" name="מציין מיקום תוכן 2"/>
          <p:cNvSpPr>
            <a:spLocks noGrp="1"/>
          </p:cNvSpPr>
          <p:nvPr>
            <p:ph idx="1"/>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טקסט 3"/>
          <p:cNvSpPr>
            <a:spLocks noGrp="1"/>
          </p:cNvSpPr>
          <p:nvPr>
            <p:ph type="body" sz="half" idx="2"/>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1136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הוסף כותרת שקופית - 5</a:t>
            </a:r>
          </a:p>
        </p:txBody>
      </p:sp>
      <p:sp>
        <p:nvSpPr>
          <p:cNvPr id="3" name="מציין מיקום של תמונה 2" descr="מציין מיקום ריק להוספת תמונה. לחץ על מציין המיקום ובחר את התמונה שברצונך להוסיף.&#10;"/>
          <p:cNvSpPr>
            <a:spLocks noGrp="1"/>
          </p:cNvSpPr>
          <p:nvPr>
            <p:ph type="pic" idx="1"/>
          </p:nvPr>
        </p:nvSpPr>
        <p:spPr/>
      </p:sp>
      <p:sp>
        <p:nvSpPr>
          <p:cNvPr id="4" name="מציין מיקום טקסט 3"/>
          <p:cNvSpPr>
            <a:spLocks noGrp="1"/>
          </p:cNvSpPr>
          <p:nvPr>
            <p:ph type="body" sz="half" idx="2"/>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3266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הוסף כותרת שקופית - 6</a:t>
            </a:r>
          </a:p>
        </p:txBody>
      </p:sp>
      <p:sp>
        <p:nvSpPr>
          <p:cNvPr id="3" name="מציין מיקום של תמונה 2" descr="מציין מיקום ריק להוספת תמונה. לחץ על מציין המיקום ובחר את התמונה שברצונך להוסיף.&#10;"/>
          <p:cNvSpPr>
            <a:spLocks noGrp="1"/>
          </p:cNvSpPr>
          <p:nvPr>
            <p:ph type="pic" idx="1"/>
          </p:nvPr>
        </p:nvSpPr>
        <p:spPr/>
      </p:sp>
      <p:sp>
        <p:nvSpPr>
          <p:cNvPr id="4" name="מציין מיקום טקסט 3"/>
          <p:cNvSpPr>
            <a:spLocks noGrp="1"/>
          </p:cNvSpPr>
          <p:nvPr>
            <p:ph type="body" sz="half" idx="2"/>
          </p:nvPr>
        </p:nvSpPr>
        <p:spPr/>
        <p:txBody>
          <a:bodyPr rtlCol="1"/>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860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3433396798"/>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תמונה 3"/>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Effect>
                      <a14:colorTemperature colorTemp="11200"/>
                    </a14:imgEffect>
                    <a14:imgEffect>
                      <a14:saturation sat="300000"/>
                    </a14:imgEffect>
                    <a14:imgEffect>
                      <a14:brightnessContrast contrast="-40000"/>
                    </a14:imgEffect>
                  </a14:imgLayer>
                </a14:imgProps>
              </a:ext>
            </a:extLst>
          </a:blip>
          <a:srcRect l="16583"/>
          <a:stretch/>
        </p:blipFill>
        <p:spPr>
          <a:xfrm>
            <a:off x="4582244" y="8154"/>
            <a:ext cx="7606580" cy="6839061"/>
          </a:xfrm>
          <a:prstGeom prst="rect">
            <a:avLst/>
          </a:prstGeom>
        </p:spPr>
      </p:pic>
    </p:spTree>
    <p:extLst>
      <p:ext uri="{BB962C8B-B14F-4D97-AF65-F5344CB8AC3E}">
        <p14:creationId xmlns:p14="http://schemas.microsoft.com/office/powerpoint/2010/main" val="177106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חוקי המשחק</a:t>
            </a:r>
            <a:endParaRPr lang="en-US" dirty="0"/>
          </a:p>
        </p:txBody>
      </p:sp>
      <p:sp>
        <p:nvSpPr>
          <p:cNvPr id="3" name="מציין מיקום תוכן 2"/>
          <p:cNvSpPr>
            <a:spLocks noGrp="1"/>
          </p:cNvSpPr>
          <p:nvPr>
            <p:ph idx="1"/>
          </p:nvPr>
        </p:nvSpPr>
        <p:spPr>
          <a:xfrm>
            <a:off x="2710301" y="1803401"/>
            <a:ext cx="8564362" cy="4470400"/>
          </a:xfrm>
        </p:spPr>
        <p:txBody>
          <a:bodyPr/>
          <a:lstStyle/>
          <a:p>
            <a:r>
              <a:rPr lang="en-US" dirty="0" smtClean="0"/>
              <a:t>Clash of Clans</a:t>
            </a:r>
            <a:r>
              <a:rPr lang="he-IL" dirty="0" smtClean="0"/>
              <a:t> הוא משחק אסטרטגיה לפלאפונים, שהיה המשחק הפופולרי ביותר בחנויות האפליקציות של </a:t>
            </a:r>
            <a:r>
              <a:rPr lang="en-US" dirty="0" smtClean="0"/>
              <a:t>Apple</a:t>
            </a:r>
            <a:r>
              <a:rPr lang="he-IL" dirty="0"/>
              <a:t> </a:t>
            </a:r>
            <a:r>
              <a:rPr lang="he-IL" dirty="0" smtClean="0"/>
              <a:t>ו</a:t>
            </a:r>
            <a:r>
              <a:rPr lang="en-US" dirty="0" smtClean="0"/>
              <a:t>Google</a:t>
            </a:r>
            <a:endParaRPr lang="he-IL" dirty="0" smtClean="0"/>
          </a:p>
          <a:p>
            <a:r>
              <a:rPr lang="he-IL" dirty="0" smtClean="0"/>
              <a:t>בכל מלחמה, ישנו שחקן מתקיף בעזרת </a:t>
            </a:r>
            <a:r>
              <a:rPr lang="he-IL" b="1" dirty="0" smtClean="0"/>
              <a:t>צבא</a:t>
            </a:r>
            <a:r>
              <a:rPr lang="en-US" b="1" dirty="0" smtClean="0"/>
              <a:t> </a:t>
            </a:r>
            <a:r>
              <a:rPr lang="he-IL" dirty="0" smtClean="0"/>
              <a:t>המורכב מחיילים, ושחקן שמגן על </a:t>
            </a:r>
            <a:r>
              <a:rPr lang="he-IL" b="1" dirty="0" smtClean="0"/>
              <a:t>הבסיס</a:t>
            </a:r>
            <a:r>
              <a:rPr lang="he-IL" dirty="0" smtClean="0"/>
              <a:t> שלו, המורכב מבניינים. </a:t>
            </a:r>
          </a:p>
          <a:p>
            <a:r>
              <a:rPr lang="he-IL" dirty="0" smtClean="0"/>
              <a:t>המתקיף מניח חיילים במקומות התחלתיים על גבי המפה, והחיילים נעים אוטומטית לתקיפת בניינים בבסיס</a:t>
            </a:r>
          </a:p>
          <a:p>
            <a:pPr marL="0" indent="0">
              <a:buNone/>
            </a:pPr>
            <a:endParaRPr lang="en-US" dirty="0"/>
          </a:p>
        </p:txBody>
      </p:sp>
      <p:pic>
        <p:nvPicPr>
          <p:cNvPr id="2050" name="Picture 2" descr="Image result for clash of clan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180" y="1479875"/>
            <a:ext cx="2592553" cy="1270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3772" y="2851827"/>
            <a:ext cx="2604561" cy="17313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lash of clans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3772" y="4941168"/>
            <a:ext cx="2604561" cy="146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חוקי המשחק</a:t>
            </a:r>
            <a:endParaRPr lang="en-US" dirty="0"/>
          </a:p>
        </p:txBody>
      </p:sp>
      <p:sp>
        <p:nvSpPr>
          <p:cNvPr id="3" name="מציין מיקום תוכן 2"/>
          <p:cNvSpPr>
            <a:spLocks noGrp="1"/>
          </p:cNvSpPr>
          <p:nvPr>
            <p:ph idx="1"/>
          </p:nvPr>
        </p:nvSpPr>
        <p:spPr>
          <a:xfrm>
            <a:off x="445409" y="2067321"/>
            <a:ext cx="7263136" cy="4705267"/>
          </a:xfrm>
        </p:spPr>
        <p:txBody>
          <a:bodyPr>
            <a:normAutofit/>
          </a:bodyPr>
          <a:lstStyle/>
          <a:p>
            <a:pPr marL="0" indent="0">
              <a:buNone/>
            </a:pPr>
            <a:r>
              <a:rPr lang="he-IL" dirty="0" smtClean="0"/>
              <a:t>יש במשחק מגוון בניינים:</a:t>
            </a:r>
            <a:r>
              <a:rPr lang="en-US" dirty="0" smtClean="0"/>
              <a:t> </a:t>
            </a:r>
            <a:r>
              <a:rPr lang="he-IL" dirty="0" smtClean="0"/>
              <a:t>הגנות שעושות נזק לחיילים, ובניינים האוגרים משאבים יקרים.</a:t>
            </a:r>
            <a:endParaRPr lang="he-IL" dirty="0"/>
          </a:p>
          <a:p>
            <a:pPr marL="0" indent="0">
              <a:buNone/>
            </a:pPr>
            <a:endParaRPr lang="he-IL" dirty="0" smtClean="0"/>
          </a:p>
          <a:p>
            <a:pPr marL="0" indent="0">
              <a:buNone/>
            </a:pPr>
            <a:endParaRPr lang="he-IL" dirty="0" smtClean="0"/>
          </a:p>
          <a:p>
            <a:pPr marL="0" indent="0">
              <a:buNone/>
            </a:pPr>
            <a:endParaRPr lang="en-US" dirty="0" smtClean="0"/>
          </a:p>
          <a:p>
            <a:pPr marL="0" indent="0">
              <a:buNone/>
            </a:pPr>
            <a:endParaRPr lang="en-US" dirty="0" smtClean="0"/>
          </a:p>
          <a:p>
            <a:pPr marL="0" indent="0">
              <a:buNone/>
            </a:pPr>
            <a:r>
              <a:rPr lang="he-IL" dirty="0" smtClean="0"/>
              <a:t>בסוף המשחק, מוחזר הנזק הכולל לבסיס, וכמה משאבים נשדדו. </a:t>
            </a:r>
          </a:p>
          <a:p>
            <a:pPr marL="0" indent="0">
              <a:buNone/>
            </a:pPr>
            <a:endParaRPr lang="en-US" dirty="0"/>
          </a:p>
        </p:txBody>
      </p:sp>
      <p:grpSp>
        <p:nvGrpSpPr>
          <p:cNvPr id="4" name="קבוצה 3"/>
          <p:cNvGrpSpPr/>
          <p:nvPr/>
        </p:nvGrpSpPr>
        <p:grpSpPr>
          <a:xfrm>
            <a:off x="7606580" y="1916832"/>
            <a:ext cx="3887957" cy="1720043"/>
            <a:chOff x="7849180" y="1761401"/>
            <a:chExt cx="4440656" cy="1935075"/>
          </a:xfrm>
        </p:grpSpPr>
        <p:pic>
          <p:nvPicPr>
            <p:cNvPr id="7170" name="Picture 2" descr="Image result for clash of clans buildings"/>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8" r="89778"/>
                      </a14:imgEffect>
                    </a14:imgLayer>
                  </a14:imgProps>
                </a:ext>
                <a:ext uri="{28A0092B-C50C-407E-A947-70E740481C1C}">
                  <a14:useLocalDpi xmlns:a14="http://schemas.microsoft.com/office/drawing/2010/main" val="0"/>
                </a:ext>
              </a:extLst>
            </a:blip>
            <a:srcRect/>
            <a:stretch>
              <a:fillRect/>
            </a:stretch>
          </p:blipFill>
          <p:spPr bwMode="auto">
            <a:xfrm>
              <a:off x="7849180" y="1930704"/>
              <a:ext cx="1546798" cy="15467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lash of clans buildin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001" y="1761401"/>
              <a:ext cx="1435835" cy="14358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clash of clans buildin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1987" y="2332160"/>
              <a:ext cx="1424027" cy="122708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lash of clans buildings"/>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00" b="100000" l="10000" r="90000"/>
                      </a14:imgEffect>
                    </a14:imgLayer>
                  </a14:imgProps>
                </a:ext>
                <a:ext uri="{28A0092B-C50C-407E-A947-70E740481C1C}">
                  <a14:useLocalDpi xmlns:a14="http://schemas.microsoft.com/office/drawing/2010/main" val="0"/>
                </a:ext>
              </a:extLst>
            </a:blip>
            <a:srcRect/>
            <a:stretch>
              <a:fillRect/>
            </a:stretch>
          </p:blipFill>
          <p:spPr bwMode="auto">
            <a:xfrm>
              <a:off x="8479519" y="2194933"/>
              <a:ext cx="1501543" cy="150154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AutoShape 12" descr="Image result for clash of clans archer"/>
          <p:cNvSpPr>
            <a:spLocks noChangeAspect="1" noChangeArrowheads="1"/>
          </p:cNvSpPr>
          <p:nvPr/>
        </p:nvSpPr>
        <p:spPr bwMode="auto">
          <a:xfrm>
            <a:off x="2601869" y="1489015"/>
            <a:ext cx="177746" cy="1777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קבוצה 5"/>
          <p:cNvGrpSpPr/>
          <p:nvPr/>
        </p:nvGrpSpPr>
        <p:grpSpPr>
          <a:xfrm>
            <a:off x="1544267" y="3068960"/>
            <a:ext cx="3173758" cy="2066028"/>
            <a:chOff x="7933416" y="3169442"/>
            <a:chExt cx="3477261" cy="2298450"/>
          </a:xfrm>
        </p:grpSpPr>
        <p:pic>
          <p:nvPicPr>
            <p:cNvPr id="7184" name="Picture 16" descr="Image result for clash of clans giant"/>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5900" b="90000" l="10000" r="90000"/>
                      </a14:imgEffect>
                    </a14:imgLayer>
                  </a14:imgProps>
                </a:ext>
                <a:ext uri="{28A0092B-C50C-407E-A947-70E740481C1C}">
                  <a14:useLocalDpi xmlns:a14="http://schemas.microsoft.com/office/drawing/2010/main" val="0"/>
                </a:ext>
              </a:extLst>
            </a:blip>
            <a:srcRect/>
            <a:stretch>
              <a:fillRect/>
            </a:stretch>
          </p:blipFill>
          <p:spPr bwMode="auto">
            <a:xfrm>
              <a:off x="8669700" y="3169442"/>
              <a:ext cx="2298450" cy="22984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clash of clans troops"/>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957" b="100000" l="0" r="100000"/>
                      </a14:imgEffect>
                    </a14:imgLayer>
                  </a14:imgProps>
                </a:ext>
                <a:ext uri="{28A0092B-C50C-407E-A947-70E740481C1C}">
                  <a14:useLocalDpi xmlns:a14="http://schemas.microsoft.com/office/drawing/2010/main" val="0"/>
                </a:ext>
              </a:extLst>
            </a:blip>
            <a:srcRect/>
            <a:stretch>
              <a:fillRect/>
            </a:stretch>
          </p:blipFill>
          <p:spPr bwMode="auto">
            <a:xfrm>
              <a:off x="7933416" y="3822716"/>
              <a:ext cx="1472567" cy="156038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clash of clans arche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7400" b="99500" l="10000" r="90000"/>
                      </a14:imgEffect>
                    </a14:imgLayer>
                  </a14:imgProps>
                </a:ext>
                <a:ext uri="{28A0092B-C50C-407E-A947-70E740481C1C}">
                  <a14:useLocalDpi xmlns:a14="http://schemas.microsoft.com/office/drawing/2010/main" val="0"/>
                </a:ext>
              </a:extLst>
            </a:blip>
            <a:srcRect/>
            <a:stretch>
              <a:fillRect/>
            </a:stretch>
          </p:blipFill>
          <p:spPr bwMode="auto">
            <a:xfrm>
              <a:off x="9951286" y="3961082"/>
              <a:ext cx="1459391" cy="145939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תמונה 6"/>
          <p:cNvPicPr>
            <a:picLocks noChangeAspect="1"/>
          </p:cNvPicPr>
          <p:nvPr/>
        </p:nvPicPr>
        <p:blipFill rotWithShape="1">
          <a:blip r:embed="rId14"/>
          <a:srcRect t="60019"/>
          <a:stretch/>
        </p:blipFill>
        <p:spPr>
          <a:xfrm>
            <a:off x="8342277" y="5534511"/>
            <a:ext cx="2954744" cy="1099625"/>
          </a:xfrm>
          <a:prstGeom prst="rect">
            <a:avLst/>
          </a:prstGeom>
        </p:spPr>
      </p:pic>
      <p:sp>
        <p:nvSpPr>
          <p:cNvPr id="18" name="מציין מיקום תוכן 2"/>
          <p:cNvSpPr txBox="1">
            <a:spLocks/>
          </p:cNvSpPr>
          <p:nvPr/>
        </p:nvSpPr>
        <p:spPr>
          <a:xfrm>
            <a:off x="4460300" y="2060848"/>
            <a:ext cx="7034237" cy="48691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dirty="0" smtClean="0"/>
          </a:p>
          <a:p>
            <a:pPr marL="0" indent="0">
              <a:buFont typeface="Arial" pitchFamily="34" charset="0"/>
              <a:buNone/>
            </a:pPr>
            <a:endParaRPr lang="en-US" dirty="0"/>
          </a:p>
          <a:p>
            <a:pPr marL="0" indent="0">
              <a:buFont typeface="Arial" pitchFamily="34" charset="0"/>
              <a:buNone/>
            </a:pPr>
            <a:endParaRPr lang="he-IL" dirty="0" smtClean="0"/>
          </a:p>
          <a:p>
            <a:pPr marL="0" indent="0">
              <a:buFont typeface="Arial" pitchFamily="34" charset="0"/>
              <a:buNone/>
            </a:pPr>
            <a:r>
              <a:rPr lang="he-IL" dirty="0" smtClean="0"/>
              <a:t>יש במשחק גם מגוון חיילים שעושים נזק לבניינים</a:t>
            </a:r>
          </a:p>
          <a:p>
            <a:pPr marL="0" indent="0">
              <a:buFont typeface="Arial" pitchFamily="34" charset="0"/>
              <a:buNone/>
            </a:pPr>
            <a:endParaRPr lang="he-IL" dirty="0" smtClean="0"/>
          </a:p>
          <a:p>
            <a:pPr marL="0" indent="0">
              <a:buFont typeface="Arial" pitchFamily="34" charset="0"/>
              <a:buNone/>
            </a:pPr>
            <a:endParaRPr lang="en-US" dirty="0"/>
          </a:p>
        </p:txBody>
      </p:sp>
    </p:spTree>
    <p:extLst>
      <p:ext uri="{BB962C8B-B14F-4D97-AF65-F5344CB8AC3E}">
        <p14:creationId xmlns:p14="http://schemas.microsoft.com/office/powerpoint/2010/main" val="254137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מטרת הפרויקט</a:t>
            </a:r>
            <a:endParaRPr lang="en-US" dirty="0"/>
          </a:p>
        </p:txBody>
      </p:sp>
      <p:sp>
        <p:nvSpPr>
          <p:cNvPr id="3" name="מציין מיקום תוכן 2"/>
          <p:cNvSpPr>
            <a:spLocks noGrp="1"/>
          </p:cNvSpPr>
          <p:nvPr>
            <p:ph idx="1"/>
          </p:nvPr>
        </p:nvSpPr>
        <p:spPr/>
        <p:txBody>
          <a:bodyPr/>
          <a:lstStyle/>
          <a:p>
            <a:r>
              <a:rPr lang="he-IL" dirty="0" smtClean="0"/>
              <a:t>מטרה:</a:t>
            </a:r>
            <a:r>
              <a:rPr lang="en-US" dirty="0" smtClean="0"/>
              <a:t> </a:t>
            </a:r>
            <a:r>
              <a:rPr lang="he-IL" dirty="0" smtClean="0"/>
              <a:t>ללמד מכונה לשחק את </a:t>
            </a:r>
            <a:r>
              <a:rPr lang="he-IL" dirty="0"/>
              <a:t>המשחק </a:t>
            </a:r>
            <a:r>
              <a:rPr lang="en-US" dirty="0" smtClean="0"/>
              <a:t>Clash </a:t>
            </a:r>
            <a:r>
              <a:rPr lang="en-US" dirty="0"/>
              <a:t>of </a:t>
            </a:r>
            <a:r>
              <a:rPr lang="en-US" dirty="0" smtClean="0"/>
              <a:t>clans</a:t>
            </a:r>
          </a:p>
          <a:p>
            <a:r>
              <a:rPr lang="he-IL" dirty="0" smtClean="0"/>
              <a:t>חלוקה לתתי מטרות:</a:t>
            </a:r>
          </a:p>
          <a:p>
            <a:pPr lvl="1"/>
            <a:r>
              <a:rPr lang="he-IL" dirty="0" smtClean="0"/>
              <a:t>ללמוד לבנות בסיס </a:t>
            </a:r>
          </a:p>
          <a:p>
            <a:pPr lvl="1"/>
            <a:r>
              <a:rPr lang="he-IL" dirty="0" smtClean="0"/>
              <a:t>ללמוד להתקיף בסיס</a:t>
            </a:r>
          </a:p>
          <a:p>
            <a:pPr marL="274320" lvl="1" indent="0">
              <a:buNone/>
            </a:pPr>
            <a:endParaRPr lang="he-IL" dirty="0"/>
          </a:p>
        </p:txBody>
      </p:sp>
    </p:spTree>
    <p:extLst>
      <p:ext uri="{BB962C8B-B14F-4D97-AF65-F5344CB8AC3E}">
        <p14:creationId xmlns:p14="http://schemas.microsoft.com/office/powerpoint/2010/main" val="608794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הבנת הבעיה</a:t>
            </a:r>
            <a:endParaRPr lang="en-US" dirty="0"/>
          </a:p>
        </p:txBody>
      </p:sp>
      <p:graphicFrame>
        <p:nvGraphicFramePr>
          <p:cNvPr id="5" name="דיאגרמה 4"/>
          <p:cNvGraphicFramePr/>
          <p:nvPr>
            <p:extLst>
              <p:ext uri="{D42A27DB-BD31-4B8C-83A1-F6EECF244321}">
                <p14:modId xmlns:p14="http://schemas.microsoft.com/office/powerpoint/2010/main" val="2320584258"/>
              </p:ext>
            </p:extLst>
          </p:nvPr>
        </p:nvGraphicFramePr>
        <p:xfrm>
          <a:off x="1485900" y="764704"/>
          <a:ext cx="10111614"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7" name="TextBox 6"/>
          <p:cNvSpPr txBox="1"/>
          <p:nvPr/>
        </p:nvSpPr>
        <p:spPr>
          <a:xfrm>
            <a:off x="1773932" y="2888700"/>
            <a:ext cx="8348760" cy="946413"/>
          </a:xfrm>
          <a:prstGeom prst="rect">
            <a:avLst/>
          </a:prstGeom>
          <a:noFill/>
        </p:spPr>
        <p:txBody>
          <a:bodyPr wrap="none" rtlCol="0">
            <a:spAutoFit/>
          </a:bodyPr>
          <a:lstStyle/>
          <a:p>
            <a:pPr>
              <a:lnSpc>
                <a:spcPct val="90000"/>
              </a:lnSpc>
            </a:pPr>
            <a:r>
              <a:rPr lang="en-US" sz="6000" b="1" dirty="0" smtClean="0">
                <a:latin typeface="Aharoni" panose="02010803020104030203" pitchFamily="2" charset="-79"/>
                <a:cs typeface="Aharoni" panose="02010803020104030203" pitchFamily="2" charset="-79"/>
              </a:rPr>
              <a:t>F(base, army) = results</a:t>
            </a:r>
            <a:endParaRPr lang="en-US" sz="60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65754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F3A4374-D55D-4746-BD61-E55BDF1B7613}"/>
                                            </p:graphicEl>
                                          </p:spTgt>
                                        </p:tgtEl>
                                        <p:attrNameLst>
                                          <p:attrName>style.visibility</p:attrName>
                                        </p:attrNameLst>
                                      </p:cBhvr>
                                      <p:to>
                                        <p:strVal val="visible"/>
                                      </p:to>
                                    </p:set>
                                    <p:animEffect transition="in" filter="fade">
                                      <p:cBhvr>
                                        <p:cTn id="7" dur="500"/>
                                        <p:tgtEl>
                                          <p:spTgt spid="5">
                                            <p:graphicEl>
                                              <a:dgm id="{6F3A4374-D55D-4746-BD61-E55BDF1B76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34072EA-E4CC-426D-9B2D-719B26EA5955}"/>
                                            </p:graphicEl>
                                          </p:spTgt>
                                        </p:tgtEl>
                                        <p:attrNameLst>
                                          <p:attrName>style.visibility</p:attrName>
                                        </p:attrNameLst>
                                      </p:cBhvr>
                                      <p:to>
                                        <p:strVal val="visible"/>
                                      </p:to>
                                    </p:set>
                                    <p:animEffect transition="in" filter="fade">
                                      <p:cBhvr>
                                        <p:cTn id="12" dur="500"/>
                                        <p:tgtEl>
                                          <p:spTgt spid="5">
                                            <p:graphicEl>
                                              <a:dgm id="{334072EA-E4CC-426D-9B2D-719B26EA5955}"/>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2B603EA0-CC13-42BC-826B-F4A27A9B4D2C}"/>
                                            </p:graphicEl>
                                          </p:spTgt>
                                        </p:tgtEl>
                                        <p:attrNameLst>
                                          <p:attrName>style.visibility</p:attrName>
                                        </p:attrNameLst>
                                      </p:cBhvr>
                                      <p:to>
                                        <p:strVal val="visible"/>
                                      </p:to>
                                    </p:set>
                                    <p:animEffect transition="in" filter="fade">
                                      <p:cBhvr>
                                        <p:cTn id="15" dur="500"/>
                                        <p:tgtEl>
                                          <p:spTgt spid="5">
                                            <p:graphicEl>
                                              <a:dgm id="{2B603EA0-CC13-42BC-826B-F4A27A9B4D2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A11ED79-7E46-42E5-B251-7F52A7917B40}"/>
                                            </p:graphicEl>
                                          </p:spTgt>
                                        </p:tgtEl>
                                        <p:attrNameLst>
                                          <p:attrName>style.visibility</p:attrName>
                                        </p:attrNameLst>
                                      </p:cBhvr>
                                      <p:to>
                                        <p:strVal val="visible"/>
                                      </p:to>
                                    </p:set>
                                    <p:animEffect transition="in" filter="fade">
                                      <p:cBhvr>
                                        <p:cTn id="20" dur="500"/>
                                        <p:tgtEl>
                                          <p:spTgt spid="5">
                                            <p:graphicEl>
                                              <a:dgm id="{4A11ED79-7E46-42E5-B251-7F52A7917B4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2515A99F-3609-47E0-B266-967FB459843E}"/>
                                            </p:graphicEl>
                                          </p:spTgt>
                                        </p:tgtEl>
                                        <p:attrNameLst>
                                          <p:attrName>style.visibility</p:attrName>
                                        </p:attrNameLst>
                                      </p:cBhvr>
                                      <p:to>
                                        <p:strVal val="visible"/>
                                      </p:to>
                                    </p:set>
                                    <p:animEffect transition="in" filter="fade">
                                      <p:cBhvr>
                                        <p:cTn id="23" dur="500"/>
                                        <p:tgtEl>
                                          <p:spTgt spid="5">
                                            <p:graphicEl>
                                              <a:dgm id="{2515A99F-3609-47E0-B266-967FB459843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5">
                                            <p:graphicEl>
                                              <a:dgm id="{6F3A4374-D55D-4746-BD61-E55BDF1B7613}"/>
                                            </p:graphicEl>
                                          </p:spTgt>
                                        </p:tgtEl>
                                      </p:cBhvr>
                                    </p:animEffect>
                                    <p:set>
                                      <p:cBhvr>
                                        <p:cTn id="28" dur="1" fill="hold">
                                          <p:stCondLst>
                                            <p:cond delay="499"/>
                                          </p:stCondLst>
                                        </p:cTn>
                                        <p:tgtEl>
                                          <p:spTgt spid="5">
                                            <p:graphicEl>
                                              <a:dgm id="{6F3A4374-D55D-4746-BD61-E55BDF1B7613}"/>
                                            </p:graphicEl>
                                          </p:spTgt>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graphicEl>
                                              <a:dgm id="{334072EA-E4CC-426D-9B2D-719B26EA5955}"/>
                                            </p:graphicEl>
                                          </p:spTgt>
                                        </p:tgtEl>
                                      </p:cBhvr>
                                    </p:animEffect>
                                    <p:set>
                                      <p:cBhvr>
                                        <p:cTn id="31" dur="1" fill="hold">
                                          <p:stCondLst>
                                            <p:cond delay="499"/>
                                          </p:stCondLst>
                                        </p:cTn>
                                        <p:tgtEl>
                                          <p:spTgt spid="5">
                                            <p:graphicEl>
                                              <a:dgm id="{334072EA-E4CC-426D-9B2D-719B26EA5955}"/>
                                            </p:graphicEl>
                                          </p:spTgt>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5">
                                            <p:graphicEl>
                                              <a:dgm id="{2B603EA0-CC13-42BC-826B-F4A27A9B4D2C}"/>
                                            </p:graphicEl>
                                          </p:spTgt>
                                        </p:tgtEl>
                                      </p:cBhvr>
                                    </p:animEffect>
                                    <p:set>
                                      <p:cBhvr>
                                        <p:cTn id="34" dur="1" fill="hold">
                                          <p:stCondLst>
                                            <p:cond delay="499"/>
                                          </p:stCondLst>
                                        </p:cTn>
                                        <p:tgtEl>
                                          <p:spTgt spid="5">
                                            <p:graphicEl>
                                              <a:dgm id="{2B603EA0-CC13-42BC-826B-F4A27A9B4D2C}"/>
                                            </p:graphicEl>
                                          </p:spTgt>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5">
                                            <p:graphicEl>
                                              <a:dgm id="{4A11ED79-7E46-42E5-B251-7F52A7917B40}"/>
                                            </p:graphicEl>
                                          </p:spTgt>
                                        </p:tgtEl>
                                      </p:cBhvr>
                                    </p:animEffect>
                                    <p:set>
                                      <p:cBhvr>
                                        <p:cTn id="37" dur="1" fill="hold">
                                          <p:stCondLst>
                                            <p:cond delay="499"/>
                                          </p:stCondLst>
                                        </p:cTn>
                                        <p:tgtEl>
                                          <p:spTgt spid="5">
                                            <p:graphicEl>
                                              <a:dgm id="{4A11ED79-7E46-42E5-B251-7F52A7917B40}"/>
                                            </p:graphic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5">
                                            <p:graphicEl>
                                              <a:dgm id="{2515A99F-3609-47E0-B266-967FB459843E}"/>
                                            </p:graphicEl>
                                          </p:spTgt>
                                        </p:tgtEl>
                                      </p:cBhvr>
                                    </p:animEffect>
                                    <p:set>
                                      <p:cBhvr>
                                        <p:cTn id="40" dur="1" fill="hold">
                                          <p:stCondLst>
                                            <p:cond delay="499"/>
                                          </p:stCondLst>
                                        </p:cTn>
                                        <p:tgtEl>
                                          <p:spTgt spid="5">
                                            <p:graphicEl>
                                              <a:dgm id="{2515A99F-3609-47E0-B266-967FB459843E}"/>
                                            </p:graphicEl>
                                          </p:spTgt>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הבעיה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7" name="TextBox 6"/>
          <p:cNvSpPr txBox="1"/>
          <p:nvPr/>
        </p:nvSpPr>
        <p:spPr>
          <a:xfrm>
            <a:off x="1773932" y="1894092"/>
            <a:ext cx="8348760" cy="946413"/>
          </a:xfrm>
          <a:prstGeom prst="rect">
            <a:avLst/>
          </a:prstGeom>
          <a:noFill/>
        </p:spPr>
        <p:txBody>
          <a:bodyPr wrap="none" rtlCol="0">
            <a:spAutoFit/>
          </a:bodyPr>
          <a:lstStyle/>
          <a:p>
            <a:pPr>
              <a:lnSpc>
                <a:spcPct val="90000"/>
              </a:lnSpc>
            </a:pPr>
            <a:r>
              <a:rPr lang="en-US" sz="6000" b="1" dirty="0" smtClean="0">
                <a:latin typeface="Aharoni" panose="02010803020104030203" pitchFamily="2" charset="-79"/>
                <a:cs typeface="Aharoni" panose="02010803020104030203" pitchFamily="2" charset="-79"/>
              </a:rPr>
              <a:t>F(base, army) = results</a:t>
            </a:r>
            <a:endParaRPr lang="en-US" sz="6000" b="1" dirty="0">
              <a:latin typeface="Aharoni" panose="02010803020104030203" pitchFamily="2" charset="-79"/>
              <a:cs typeface="Aharoni" panose="02010803020104030203" pitchFamily="2" charset="-79"/>
            </a:endParaRPr>
          </a:p>
        </p:txBody>
      </p:sp>
      <p:pic>
        <p:nvPicPr>
          <p:cNvPr id="1026"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09912" y="2974109"/>
            <a:ext cx="4876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267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מוקדי אדום 16x9">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Office_9532480_TF02804895.potx" id="{BCFB1343-56A8-4507-9590-286BF11CB4A8}" vid="{F42F9B7D-A924-4B51-9BF2-CA655204E2BE}"/>
    </a:ext>
  </a:extLst>
</a:theme>
</file>

<file path=ppt/theme/theme2.xml><?xml version="1.0" encoding="utf-8"?>
<a:theme xmlns:a="http://schemas.openxmlformats.org/drawingml/2006/main" name="ערכת נושא של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ערכת נושא של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1380992</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template makes an impression with its bold red background, radial sunburst pattern, and contrasting black title bar. Consider it for your small business or marketing presentation. Or, take advantage of the red color scheme to make a holiday-themed presentation.  Compatible with PowerPoint 2013 and later, this template offers a variety of slide layouts including title slides, bulleted lists, photo with captions, a sample chart, and blank slide, all in a widescreen (16X9) format.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2011-12-19T18:35:00+00:00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TP102804893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725212</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5076977-ECB7-44C2-A70D-853BB6B41242}">
  <ds:schemaRefs>
    <ds:schemaRef ds:uri="http://schemas.microsoft.com/office/infopath/2007/PartnerControls"/>
    <ds:schemaRef ds:uri="http://purl.org/dc/dcmitype/"/>
    <ds:schemaRef ds:uri="http://purl.org/dc/elements/1.1/"/>
    <ds:schemaRef ds:uri="http://schemas.microsoft.com/office/2006/documentManagement/types"/>
    <ds:schemaRef ds:uri="http://purl.org/dc/terms/"/>
    <ds:schemaRef ds:uri="http://www.w3.org/XML/1998/namespace"/>
    <ds:schemaRef ds:uri="4873beb7-5857-4685-be1f-d57550cc96cc"/>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41BC18E0-614B-4152-A3EE-8AA2B60C7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765CE0-A8A0-42E0-82D2-3F870DB4D5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מצגת של קווים מוקדיים אדומים (מסך רחב)</Template>
  <TotalTime>1287</TotalTime>
  <Words>634</Words>
  <Application>Microsoft Office PowerPoint</Application>
  <PresentationFormat>מותאם אישית</PresentationFormat>
  <Paragraphs>156</Paragraphs>
  <Slides>39</Slides>
  <Notes>12</Notes>
  <HiddenSlides>0</HiddenSlides>
  <MMClips>4</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39</vt:i4>
      </vt:variant>
    </vt:vector>
  </HeadingPairs>
  <TitlesOfParts>
    <vt:vector size="44" baseType="lpstr">
      <vt:lpstr>Aharoni</vt:lpstr>
      <vt:lpstr>Arial</vt:lpstr>
      <vt:lpstr>Cambria</vt:lpstr>
      <vt:lpstr>Tahoma</vt:lpstr>
      <vt:lpstr>מוקדי אדום 16x9</vt:lpstr>
      <vt:lpstr>Clash of Smops</vt:lpstr>
      <vt:lpstr>מצגת של PowerPoint‏</vt:lpstr>
      <vt:lpstr>על מה נדבר?</vt:lpstr>
      <vt:lpstr>מצגת של PowerPoint‏</vt:lpstr>
      <vt:lpstr>חוקי המשחק</vt:lpstr>
      <vt:lpstr>חוקי המשחק</vt:lpstr>
      <vt:lpstr>מטרת הפרויקט</vt:lpstr>
      <vt:lpstr>הבנת הבעיה</vt:lpstr>
      <vt:lpstr>פירמול הבעיה</vt:lpstr>
      <vt:lpstr>פירמול הבעיה</vt:lpstr>
      <vt:lpstr>פירמול הבעיה</vt:lpstr>
      <vt:lpstr>מה ניתן לאמר על הפונקציה Fbase(army) ?</vt:lpstr>
      <vt:lpstr>בניית הסימולציה</vt:lpstr>
      <vt:lpstr>בניית הסימולציה</vt:lpstr>
      <vt:lpstr>מצגת של PowerPoint‏</vt:lpstr>
      <vt:lpstr>אופטימיזציה של פונקציות בדיד</vt:lpstr>
      <vt:lpstr>תוצאות גנטי – בדיקת שפיות</vt:lpstr>
      <vt:lpstr>תוצאות גנטי – בדיקת שפיות</vt:lpstr>
      <vt:lpstr>תוצאות גנטי – Round 2</vt:lpstr>
      <vt:lpstr>תוצאות גנטי – ROUND 2</vt:lpstr>
      <vt:lpstr>תוצאות גנטי – Round 2</vt:lpstr>
      <vt:lpstr>מצגת של PowerPoint‏</vt:lpstr>
      <vt:lpstr>מה עוד אפשר לעשות?</vt:lpstr>
      <vt:lpstr>רעיון: אולי נוכל לקרב את הסימולציה על ידי פונקציה גזירה?</vt:lpstr>
      <vt:lpstr>איך נכון לקרב את הסימולציה?</vt:lpstr>
      <vt:lpstr>איך נכון לקרב את הסימולציה?</vt:lpstr>
      <vt:lpstr>ארכיטקטורת הרשת</vt:lpstr>
      <vt:lpstr>ארכיטקטורת הרשת – למה תלת מימדי?</vt:lpstr>
      <vt:lpstr>מצגת של PowerPoint‏</vt:lpstr>
      <vt:lpstr>פריסת כותרת ותוכן עם תרשים</vt:lpstr>
      <vt:lpstr>פריסת שני תכנים עם טבלה</vt:lpstr>
      <vt:lpstr>פריסת שני תכנים עם SmartArt</vt:lpstr>
      <vt:lpstr>הוסף כותרת שקופית - 2</vt:lpstr>
      <vt:lpstr>הוסף כותרת שקופית - 3</vt:lpstr>
      <vt:lpstr>מצגת של PowerPoint‏</vt:lpstr>
      <vt:lpstr>מצגת של PowerPoint‏</vt:lpstr>
      <vt:lpstr>הוסף כותרת שקופית - 4</vt:lpstr>
      <vt:lpstr>הוסף כותרת שקופית - 5</vt:lpstr>
      <vt:lpstr>הוסף כותרת שקופית - 6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Clash of Smops</dc:title>
  <dc:creator>רועי זהר</dc:creator>
  <cp:lastModifiedBy>רועי זהר</cp:lastModifiedBy>
  <cp:revision>43</cp:revision>
  <dcterms:created xsi:type="dcterms:W3CDTF">2019-06-03T10:46:31Z</dcterms:created>
  <dcterms:modified xsi:type="dcterms:W3CDTF">2019-06-04T12:35:47Z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